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Lst>
  <p:sldIdLst>
    <p:sldId id="258" r:id="rId2"/>
    <p:sldId id="259" r:id="rId3"/>
    <p:sldId id="262" r:id="rId4"/>
    <p:sldId id="270" r:id="rId5"/>
    <p:sldId id="271" r:id="rId6"/>
    <p:sldId id="264" r:id="rId7"/>
    <p:sldId id="287" r:id="rId8"/>
    <p:sldId id="286" r:id="rId9"/>
    <p:sldId id="288" r:id="rId10"/>
    <p:sldId id="290" r:id="rId11"/>
    <p:sldId id="291" r:id="rId12"/>
    <p:sldId id="292" r:id="rId13"/>
    <p:sldId id="293" r:id="rId14"/>
    <p:sldId id="265" r:id="rId15"/>
    <p:sldId id="275" r:id="rId16"/>
    <p:sldId id="278" r:id="rId17"/>
    <p:sldId id="294" r:id="rId18"/>
    <p:sldId id="267" r:id="rId19"/>
    <p:sldId id="285" r:id="rId20"/>
    <p:sldId id="283" r:id="rId21"/>
    <p:sldId id="263" r:id="rId22"/>
  </p:sldIdLst>
  <p:sldSz cx="12192000" cy="6858000"/>
  <p:notesSz cx="6858000" cy="9144000"/>
  <p:defaultTex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A1C"/>
    <a:srgbClr val="F2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758" autoAdjust="0"/>
    <p:restoredTop sz="94705"/>
  </p:normalViewPr>
  <p:slideViewPr>
    <p:cSldViewPr snapToGrid="0" snapToObjects="1">
      <p:cViewPr varScale="1">
        <p:scale>
          <a:sx n="61" d="100"/>
          <a:sy n="61" d="100"/>
        </p:scale>
        <p:origin x="96"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ffice.msn.com.cn/"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grpSp>
        <p:nvGrpSpPr>
          <p:cNvPr id="236" name="组 235"/>
          <p:cNvGrpSpPr/>
          <p:nvPr userDrawn="1"/>
        </p:nvGrpSpPr>
        <p:grpSpPr>
          <a:xfrm>
            <a:off x="-1517189" y="-871840"/>
            <a:ext cx="14366963" cy="9196672"/>
            <a:chOff x="-1517189" y="-871840"/>
            <a:chExt cx="14366963" cy="9196672"/>
          </a:xfrm>
          <a:solidFill>
            <a:schemeClr val="bg1">
              <a:alpha val="10000"/>
            </a:schemeClr>
          </a:solidFill>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grp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grp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grp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grp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grp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grp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grp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grp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grp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grp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grp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grp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grp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grp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grp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grp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grp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grp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grp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grp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grp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grp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grp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grp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grp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grp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grp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grp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grp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grp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grp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grp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grp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grp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grp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grp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939882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rgbClr val="E73A1C"/>
        </a:solidFill>
        <a:effectLst/>
      </p:bgPr>
    </p:bg>
    <p:spTree>
      <p:nvGrpSpPr>
        <p:cNvPr id="1" name=""/>
        <p:cNvGrpSpPr/>
        <p:nvPr/>
      </p:nvGrpSpPr>
      <p:grpSpPr>
        <a:xfrm>
          <a:off x="0" y="0"/>
          <a:ext cx="0" cy="0"/>
          <a:chOff x="0" y="0"/>
          <a:chExt cx="0" cy="0"/>
        </a:xfrm>
      </p:grpSpPr>
      <p:sp>
        <p:nvSpPr>
          <p:cNvPr id="6" name="矩形 5"/>
          <p:cNvSpPr/>
          <p:nvPr userDrawn="1"/>
        </p:nvSpPr>
        <p:spPr>
          <a:xfrm>
            <a:off x="440603" y="759873"/>
            <a:ext cx="662361" cy="379656"/>
          </a:xfrm>
          <a:prstGeom prst="rect">
            <a:avLst/>
          </a:prstGeom>
        </p:spPr>
        <p:txBody>
          <a:bodyPr wrap="none">
            <a:spAutoFit/>
          </a:bodyPr>
          <a:lstStyle/>
          <a:p>
            <a:pPr defTabSz="609585"/>
            <a:r>
              <a:rPr lang="zh-CN" altLang="en-US" sz="1800" dirty="0">
                <a:solidFill>
                  <a:srgbClr val="FFFFFF"/>
                </a:solidFill>
                <a:latin typeface="Segoe UI Light"/>
                <a:ea typeface="微软雅黑"/>
                <a:cs typeface="Segoe UI Light"/>
              </a:rPr>
              <a:t>标注</a:t>
            </a:r>
          </a:p>
        </p:txBody>
      </p:sp>
      <p:sp>
        <p:nvSpPr>
          <p:cNvPr id="11" name="矩形 10"/>
          <p:cNvSpPr/>
          <p:nvPr userDrawn="1"/>
        </p:nvSpPr>
        <p:spPr>
          <a:xfrm>
            <a:off x="2572589" y="759873"/>
            <a:ext cx="1402001" cy="3453253"/>
          </a:xfrm>
          <a:prstGeom prst="rect">
            <a:avLst/>
          </a:prstGeom>
        </p:spPr>
        <p:txBody>
          <a:bodyPr wrap="square">
            <a:spAutoFit/>
          </a:bodyPr>
          <a:lstStyle/>
          <a:p>
            <a:pPr defTabSz="609585">
              <a:lnSpc>
                <a:spcPct val="130000"/>
              </a:lnSpc>
            </a:pPr>
            <a:r>
              <a:rPr lang="zh-CN" altLang="en-US" sz="1400" dirty="0">
                <a:solidFill>
                  <a:srgbClr val="FFFFFF"/>
                </a:solidFill>
                <a:latin typeface="Segoe UI Light"/>
                <a:ea typeface="微软雅黑"/>
                <a:cs typeface="Segoe UI Light"/>
              </a:rPr>
              <a:t>字体使用 </a:t>
            </a: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r>
              <a:rPr lang="zh-CN" altLang="en-US" sz="1400" dirty="0">
                <a:solidFill>
                  <a:srgbClr val="FFFFFF"/>
                </a:solidFill>
                <a:latin typeface="Segoe UI Light"/>
                <a:ea typeface="微软雅黑"/>
                <a:cs typeface="Segoe UI Light"/>
              </a:rPr>
              <a:t>行距</a:t>
            </a: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r>
              <a:rPr lang="zh-CN" altLang="en-US" sz="1400" dirty="0">
                <a:solidFill>
                  <a:srgbClr val="FFFFFF"/>
                </a:solidFill>
                <a:latin typeface="Segoe UI Light"/>
                <a:ea typeface="微软雅黑"/>
                <a:cs typeface="Segoe UI Light"/>
              </a:rPr>
              <a:t>背景图片出处</a:t>
            </a:r>
          </a:p>
          <a:p>
            <a:pPr defTabSz="609585">
              <a:lnSpc>
                <a:spcPct val="130000"/>
              </a:lnSpc>
            </a:pPr>
            <a:endParaRPr lang="zh-CN" altLang="en-US" sz="1400" dirty="0">
              <a:solidFill>
                <a:srgbClr val="FFFFFF"/>
              </a:solidFill>
              <a:latin typeface="Segoe UI Light"/>
              <a:ea typeface="微软雅黑"/>
              <a:cs typeface="Segoe UI Light"/>
            </a:endParaRPr>
          </a:p>
          <a:p>
            <a:pPr defTabSz="609585">
              <a:lnSpc>
                <a:spcPct val="130000"/>
              </a:lnSpc>
            </a:pPr>
            <a:endParaRPr lang="zh-CN" altLang="en-US" sz="1400" dirty="0">
              <a:solidFill>
                <a:srgbClr val="FFFFFF"/>
              </a:solidFill>
              <a:latin typeface="Segoe UI Light"/>
              <a:ea typeface="微软雅黑"/>
              <a:cs typeface="Segoe UI Light"/>
            </a:endParaRPr>
          </a:p>
          <a:p>
            <a:pPr defTabSz="609585">
              <a:lnSpc>
                <a:spcPct val="130000"/>
              </a:lnSpc>
            </a:pPr>
            <a:r>
              <a:rPr lang="zh-CN" altLang="en-US" sz="1400" dirty="0">
                <a:solidFill>
                  <a:srgbClr val="FFFFFF"/>
                </a:solidFill>
                <a:latin typeface="Segoe UI Light"/>
                <a:ea typeface="微软雅黑"/>
                <a:cs typeface="Segoe UI Light"/>
              </a:rPr>
              <a:t>声明</a:t>
            </a:r>
            <a:endParaRPr lang="en-US" altLang="zh-CN" sz="1400" dirty="0">
              <a:solidFill>
                <a:srgbClr val="FFFFFF"/>
              </a:solidFill>
              <a:latin typeface="Segoe UI Light"/>
              <a:ea typeface="微软雅黑"/>
              <a:cs typeface="Segoe UI Light"/>
            </a:endParaRPr>
          </a:p>
        </p:txBody>
      </p:sp>
      <p:sp>
        <p:nvSpPr>
          <p:cNvPr id="12" name="矩形 11"/>
          <p:cNvSpPr/>
          <p:nvPr userDrawn="1"/>
        </p:nvSpPr>
        <p:spPr>
          <a:xfrm>
            <a:off x="4153010" y="759873"/>
            <a:ext cx="7074345" cy="4239879"/>
          </a:xfrm>
          <a:prstGeom prst="rect">
            <a:avLst/>
          </a:prstGeom>
        </p:spPr>
        <p:txBody>
          <a:bodyPr wrap="square">
            <a:spAutoFit/>
          </a:bodyPr>
          <a:lstStyle/>
          <a:p>
            <a:pPr>
              <a:lnSpc>
                <a:spcPct val="130000"/>
              </a:lnSpc>
            </a:pPr>
            <a:r>
              <a:rPr lang="zh-CN" altLang="en-US" sz="1400" dirty="0">
                <a:solidFill>
                  <a:srgbClr val="FFFFFF"/>
                </a:solidFill>
                <a:latin typeface="Segoe UI Light"/>
                <a:ea typeface="微软雅黑"/>
                <a:cs typeface="Segoe UI Light"/>
              </a:rPr>
              <a:t>英文 </a:t>
            </a:r>
            <a:r>
              <a:rPr lang="en-US" altLang="zh-CN" sz="1400" dirty="0">
                <a:solidFill>
                  <a:srgbClr val="FFFFFF"/>
                </a:solidFill>
                <a:latin typeface="Segoe UI Light"/>
                <a:cs typeface="Segoe UI Light"/>
              </a:rPr>
              <a:t>Century Gothic</a:t>
            </a: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r>
              <a:rPr lang="zh-CN" altLang="en-US" sz="1400" dirty="0">
                <a:solidFill>
                  <a:srgbClr val="FFFFFF"/>
                </a:solidFill>
                <a:latin typeface="Segoe UI Light"/>
                <a:ea typeface="微软雅黑"/>
                <a:cs typeface="Segoe UI Light"/>
              </a:rPr>
              <a:t>中文 微软雅黑</a:t>
            </a: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r>
              <a:rPr lang="zh-CN" altLang="en-US" sz="1400" dirty="0">
                <a:solidFill>
                  <a:srgbClr val="FFFFFF"/>
                </a:solidFill>
                <a:latin typeface="Segoe UI Light"/>
                <a:ea typeface="微软雅黑"/>
                <a:cs typeface="Segoe UI Light"/>
              </a:rPr>
              <a:t>正文 </a:t>
            </a:r>
            <a:r>
              <a:rPr lang="en-US" altLang="zh-CN" sz="1400" dirty="0">
                <a:solidFill>
                  <a:srgbClr val="FFFFFF"/>
                </a:solidFill>
                <a:latin typeface="Segoe UI Light"/>
                <a:ea typeface="微软雅黑"/>
                <a:cs typeface="Segoe UI Light"/>
              </a:rPr>
              <a:t>1.3</a:t>
            </a: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endParaRPr lang="en-US" altLang="zh-CN" sz="1400" dirty="0">
              <a:solidFill>
                <a:srgbClr val="FFFFFF"/>
              </a:solidFill>
              <a:latin typeface="Segoe UI Light"/>
              <a:ea typeface="微软雅黑"/>
              <a:cs typeface="Segoe UI Light"/>
            </a:endParaRPr>
          </a:p>
          <a:p>
            <a:pPr defTabSz="609585">
              <a:lnSpc>
                <a:spcPct val="130000"/>
              </a:lnSpc>
            </a:pPr>
            <a:r>
              <a:rPr lang="zh-CN" altLang="en-US" sz="1400" dirty="0">
                <a:solidFill>
                  <a:srgbClr val="FFFFFF"/>
                </a:solidFill>
                <a:latin typeface="Segoe UI Light"/>
                <a:ea typeface="微软雅黑"/>
                <a:cs typeface="Segoe UI Light"/>
              </a:rPr>
              <a:t>设计师原创</a:t>
            </a:r>
          </a:p>
          <a:p>
            <a:pPr defTabSz="609585">
              <a:lnSpc>
                <a:spcPct val="130000"/>
              </a:lnSpc>
            </a:pPr>
            <a:endParaRPr lang="zh-CN" altLang="en-US" sz="1400" dirty="0">
              <a:solidFill>
                <a:srgbClr val="FFFFFF"/>
              </a:solidFill>
              <a:latin typeface="Segoe UI Light"/>
              <a:ea typeface="微软雅黑"/>
              <a:cs typeface="Segoe UI Light"/>
            </a:endParaRPr>
          </a:p>
          <a:p>
            <a:pPr defTabSz="609585">
              <a:lnSpc>
                <a:spcPct val="130000"/>
              </a:lnSpc>
            </a:pPr>
            <a:endParaRPr lang="zh-CN" altLang="en-US" sz="1400" dirty="0">
              <a:solidFill>
                <a:srgbClr val="FFFFFF"/>
              </a:solidFill>
              <a:latin typeface="Segoe UI Light"/>
              <a:ea typeface="微软雅黑"/>
              <a:cs typeface="Segoe UI Light"/>
            </a:endParaRPr>
          </a:p>
          <a:p>
            <a:pPr marL="0" marR="0" lvl="0" indent="0" algn="l" defTabSz="609585" rtl="0" eaLnBrk="1" fontAlgn="auto" latinLnBrk="0" hangingPunct="1">
              <a:lnSpc>
                <a:spcPct val="13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本网站所提供的任何信息内容（包括但不限于 </a:t>
            </a:r>
            <a:r>
              <a:rPr kumimoji="0" lang="en-US" altLang="zh-CN"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PPT</a:t>
            </a:r>
            <a:r>
              <a:rPr kumimoji="0" lang="zh-CN" altLang="en-US"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 </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模板、</a:t>
            </a:r>
            <a:r>
              <a:rPr kumimoji="0" lang="en-US" altLang="zh-CN"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Word</a:t>
            </a:r>
            <a:r>
              <a:rPr kumimoji="0" lang="zh-CN" altLang="en-US"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 </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文档、</a:t>
            </a:r>
            <a:r>
              <a:rPr kumimoji="0" lang="en-US" altLang="zh-CN"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Excel</a:t>
            </a:r>
            <a:r>
              <a:rPr kumimoji="0" lang="zh-CN" altLang="en-US"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 </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图表、图片素材等）均受</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中华人民共和国著作权法</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信息网络传播权保护条例</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及其他适用的法律法规的保护，未经权利人书面明确授权，信息内容的任何部分</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包括图片或图表</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不得被全部或部分的复制、传播、销售，否则将承担法律责任。</a:t>
            </a:r>
          </a:p>
        </p:txBody>
      </p:sp>
      <p:sp>
        <p:nvSpPr>
          <p:cNvPr id="13" name="矩形 12"/>
          <p:cNvSpPr/>
          <p:nvPr userDrawn="1"/>
        </p:nvSpPr>
        <p:spPr>
          <a:xfrm>
            <a:off x="440603" y="182445"/>
            <a:ext cx="777777" cy="246221"/>
          </a:xfrm>
          <a:prstGeom prst="rect">
            <a:avLst/>
          </a:prstGeom>
        </p:spPr>
        <p:txBody>
          <a:bodyPr wrap="none">
            <a:spAutoFit/>
          </a:bodyPr>
          <a:lstStyle/>
          <a:p>
            <a:pPr defTabSz="609585"/>
            <a:r>
              <a:rPr kumimoji="1" lang="en-US" altLang="zh-CN" sz="1000" dirty="0">
                <a:solidFill>
                  <a:prstClr val="white"/>
                </a:solidFill>
                <a:latin typeface="Segoe UI Light"/>
                <a:ea typeface="微软雅黑" charset="0"/>
                <a:cs typeface="Segoe UI Light"/>
              </a:rPr>
              <a:t>OfficePLUS</a:t>
            </a:r>
            <a:endParaRPr lang="zh-CN" altLang="en-US" sz="1000" dirty="0">
              <a:solidFill>
                <a:prstClr val="white"/>
              </a:solidFill>
              <a:latin typeface="Segoe UI Light"/>
              <a:ea typeface="微软雅黑" charset="0"/>
              <a:cs typeface="Segoe UI Light"/>
            </a:endParaRPr>
          </a:p>
        </p:txBody>
      </p:sp>
    </p:spTree>
    <p:extLst>
      <p:ext uri="{BB962C8B-B14F-4D97-AF65-F5344CB8AC3E}">
        <p14:creationId xmlns:p14="http://schemas.microsoft.com/office/powerpoint/2010/main" val="1433925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7" name="文本框 6"/>
          <p:cNvSpPr txBox="1"/>
          <p:nvPr userDrawn="1"/>
        </p:nvSpPr>
        <p:spPr>
          <a:xfrm>
            <a:off x="4447955" y="4458724"/>
            <a:ext cx="3296095" cy="297454"/>
          </a:xfrm>
          <a:prstGeom prst="rect">
            <a:avLst/>
          </a:prstGeom>
          <a:noFill/>
        </p:spPr>
        <p:txBody>
          <a:bodyPr wrap="none" rtlCol="0">
            <a:spAutoFit/>
          </a:bodyPr>
          <a:lstStyle/>
          <a:p>
            <a:pPr algn="ctr" defTabSz="609585"/>
            <a:r>
              <a:rPr kumimoji="1" lang="zh-CN" altLang="en-US" sz="1333" dirty="0">
                <a:solidFill>
                  <a:srgbClr val="000000"/>
                </a:solidFill>
                <a:latin typeface="Century Gothic"/>
                <a:ea typeface="微软雅黑" charset="0"/>
              </a:rPr>
              <a:t>点击</a:t>
            </a:r>
            <a:r>
              <a:rPr kumimoji="1" lang="en-US" altLang="zh-CN" sz="1333" dirty="0">
                <a:solidFill>
                  <a:srgbClr val="000000"/>
                </a:solidFill>
                <a:latin typeface="Segoe UI Light" charset="0"/>
                <a:ea typeface="Segoe UI Light" charset="0"/>
                <a:cs typeface="Segoe UI Light" charset="0"/>
              </a:rPr>
              <a:t>Logo</a:t>
            </a:r>
            <a:r>
              <a:rPr kumimoji="1" lang="zh-CN" altLang="en-US" sz="1333" dirty="0">
                <a:solidFill>
                  <a:srgbClr val="000000"/>
                </a:solidFill>
                <a:latin typeface="Century Gothic"/>
                <a:ea typeface="微软雅黑" charset="0"/>
              </a:rPr>
              <a:t>获取更多优质模板（放映模式）</a:t>
            </a:r>
          </a:p>
        </p:txBody>
      </p:sp>
      <p:pic>
        <p:nvPicPr>
          <p:cNvPr id="4" name="图片 3">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72000" y="3227832"/>
            <a:ext cx="3048000" cy="402336"/>
          </a:xfrm>
          <a:prstGeom prst="rect">
            <a:avLst/>
          </a:prstGeom>
        </p:spPr>
      </p:pic>
    </p:spTree>
    <p:extLst>
      <p:ext uri="{BB962C8B-B14F-4D97-AF65-F5344CB8AC3E}">
        <p14:creationId xmlns:p14="http://schemas.microsoft.com/office/powerpoint/2010/main" val="1843993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grpSp>
        <p:nvGrpSpPr>
          <p:cNvPr id="236" name="组 235"/>
          <p:cNvGrpSpPr/>
          <p:nvPr userDrawn="1"/>
        </p:nvGrpSpPr>
        <p:grpSpPr>
          <a:xfrm>
            <a:off x="-1517189" y="-871840"/>
            <a:ext cx="14366963" cy="9196672"/>
            <a:chOff x="-1517189" y="-871840"/>
            <a:chExt cx="14366963" cy="9196672"/>
          </a:xfrm>
          <a:solidFill>
            <a:schemeClr val="bg1">
              <a:alpha val="10000"/>
            </a:schemeClr>
          </a:solidFill>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grp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grp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grp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grp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grp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grp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grp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grp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grp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grp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grp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grp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grp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grp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grp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grp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grp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grp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grp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grp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grp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grp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grp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grp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grp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grp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grp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grp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grp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grp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grp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grp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grp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grp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grp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grp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userDrawn="1"/>
        </p:nvSpPr>
        <p:spPr>
          <a:xfrm>
            <a:off x="-16972" y="4347197"/>
            <a:ext cx="12208972" cy="25242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155785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grpSp>
        <p:nvGrpSpPr>
          <p:cNvPr id="236" name="组 235"/>
          <p:cNvGrpSpPr/>
          <p:nvPr userDrawn="1"/>
        </p:nvGrpSpPr>
        <p:grpSpPr>
          <a:xfrm>
            <a:off x="-1517189" y="-871840"/>
            <a:ext cx="14366963" cy="9196672"/>
            <a:chOff x="-1517189" y="-871840"/>
            <a:chExt cx="14366963" cy="9196672"/>
          </a:xfrm>
          <a:solidFill>
            <a:schemeClr val="bg1">
              <a:alpha val="10000"/>
            </a:schemeClr>
          </a:solidFill>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grp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grp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grp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grp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grp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grp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grp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grp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grp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grp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grp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grp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grp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grp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grp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grp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grp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grp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grp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grp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grp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grp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grp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grp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grp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grp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grp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grp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grp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grp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grp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grp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grp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grp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grp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grp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userDrawn="1"/>
        </p:nvSpPr>
        <p:spPr>
          <a:xfrm>
            <a:off x="5706264" y="1"/>
            <a:ext cx="6485736" cy="6871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90833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solidFill>
            <a:schemeClr val="bg1">
              <a:alpha val="10000"/>
            </a:schemeClr>
          </a:solid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solidFill>
            <a:schemeClr val="bg1">
              <a:alpha val="10000"/>
            </a:schemeClr>
          </a:solid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solidFill>
            <a:schemeClr val="bg1">
              <a:alpha val="10000"/>
            </a:schemeClr>
          </a:solid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solidFill>
            <a:schemeClr val="bg1">
              <a:alpha val="10000"/>
            </a:schemeClr>
          </a:solid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solidFill>
            <a:schemeClr val="bg1">
              <a:alpha val="10000"/>
            </a:schemeClr>
          </a:solid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solidFill>
            <a:schemeClr val="bg1">
              <a:alpha val="10000"/>
            </a:schemeClr>
          </a:solid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solidFill>
            <a:schemeClr val="bg1">
              <a:alpha val="10000"/>
            </a:schemeClr>
          </a:solid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solidFill>
            <a:schemeClr val="bg1">
              <a:alpha val="10000"/>
            </a:schemeClr>
          </a:solid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solidFill>
            <a:schemeClr val="bg1">
              <a:alpha val="10000"/>
            </a:schemeClr>
          </a:solid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solidFill>
            <a:schemeClr val="bg1">
              <a:alpha val="10000"/>
            </a:schemeClr>
          </a:solid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solidFill>
            <a:schemeClr val="bg1">
              <a:alpha val="10000"/>
            </a:schemeClr>
          </a:solid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solidFill>
            <a:schemeClr val="bg1">
              <a:alpha val="10000"/>
            </a:schemeClr>
          </a:solid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solidFill>
            <a:schemeClr val="bg1">
              <a:alpha val="10000"/>
            </a:schemeClr>
          </a:solid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solidFill>
            <a:schemeClr val="bg1">
              <a:alpha val="10000"/>
            </a:schemeClr>
          </a:solid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solidFill>
            <a:schemeClr val="bg1">
              <a:alpha val="10000"/>
            </a:schemeClr>
          </a:solid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solidFill>
            <a:schemeClr val="bg1">
              <a:alpha val="70000"/>
            </a:schemeClr>
          </a:solid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solidFill>
            <a:schemeClr val="bg1">
              <a:alpha val="10000"/>
            </a:schemeClr>
          </a:solid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solidFill>
            <a:schemeClr val="bg1">
              <a:alpha val="10000"/>
            </a:schemeClr>
          </a:solid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solidFill>
            <a:schemeClr val="bg1">
              <a:alpha val="70000"/>
            </a:schemeClr>
          </a:solid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solidFill>
            <a:schemeClr val="bg1">
              <a:alpha val="70000"/>
            </a:schemeClr>
          </a:solid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solidFill>
            <a:schemeClr val="bg1">
              <a:alpha val="70000"/>
            </a:schemeClr>
          </a:solid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solidFill>
            <a:schemeClr val="bg1">
              <a:alpha val="70000"/>
            </a:schemeClr>
          </a:solid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solidFill>
            <a:schemeClr val="bg1">
              <a:alpha val="70000"/>
            </a:schemeClr>
          </a:solid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solidFill>
            <a:schemeClr val="bg1">
              <a:alpha val="70000"/>
            </a:schemeClr>
          </a:solid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solidFill>
            <a:schemeClr val="bg1">
              <a:alpha val="70000"/>
            </a:schemeClr>
          </a:solid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solidFill>
            <a:schemeClr val="bg1">
              <a:alpha val="10000"/>
            </a:schemeClr>
          </a:solid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solidFill>
            <a:schemeClr val="bg1">
              <a:alpha val="10000"/>
            </a:schemeClr>
          </a:solid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solidFill>
            <a:schemeClr val="bg1">
              <a:alpha val="10000"/>
            </a:schemeClr>
          </a:solid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solidFill>
            <a:schemeClr val="bg1">
              <a:alpha val="10000"/>
            </a:schemeClr>
          </a:solid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solidFill>
            <a:schemeClr val="bg1">
              <a:alpha val="10000"/>
            </a:schemeClr>
          </a:solid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solidFill>
            <a:schemeClr val="bg1">
              <a:alpha val="10000"/>
            </a:schemeClr>
          </a:solid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solidFill>
            <a:schemeClr val="bg1">
              <a:alpha val="10000"/>
            </a:schemeClr>
          </a:solid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solidFill>
            <a:schemeClr val="bg1">
              <a:alpha val="70000"/>
            </a:schemeClr>
          </a:solid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solidFill>
            <a:schemeClr val="bg1">
              <a:alpha val="10000"/>
            </a:schemeClr>
          </a:solid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solidFill>
            <a:schemeClr val="bg1">
              <a:alpha val="10000"/>
            </a:schemeClr>
          </a:solid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alpha val="7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solidFill>
            <a:schemeClr val="bg1">
              <a:alpha val="10000"/>
            </a:schemeClr>
          </a:solid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solidFill>
            <a:schemeClr val="bg1">
              <a:alpha val="1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3695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grpSp>
        <p:nvGrpSpPr>
          <p:cNvPr id="236" name="组 235"/>
          <p:cNvGrpSpPr/>
          <p:nvPr userDrawn="1"/>
        </p:nvGrpSpPr>
        <p:grpSpPr>
          <a:xfrm>
            <a:off x="-1517189" y="-871840"/>
            <a:ext cx="14366963" cy="9196672"/>
            <a:chOff x="-1517189" y="-871840"/>
            <a:chExt cx="14366963" cy="9196672"/>
          </a:xfrm>
          <a:solidFill>
            <a:schemeClr val="bg1">
              <a:alpha val="5000"/>
            </a:schemeClr>
          </a:solidFill>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grp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grp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grp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grp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grp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grp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grp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grp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grp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grp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grp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grp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grp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grp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grp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grp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grp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grp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grp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grp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grp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grp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grp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grp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grp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grp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grp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grp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grp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grp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grp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grp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grp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grp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grp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grp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7" name="文本占位符 7"/>
          <p:cNvSpPr>
            <a:spLocks noGrp="1"/>
          </p:cNvSpPr>
          <p:nvPr>
            <p:ph type="body" sz="quarter" idx="10" hasCustomPrompt="1"/>
          </p:nvPr>
        </p:nvSpPr>
        <p:spPr>
          <a:xfrm>
            <a:off x="1281294" y="258233"/>
            <a:ext cx="5302783" cy="721395"/>
          </a:xfrm>
          <a:prstGeom prst="rect">
            <a:avLst/>
          </a:prstGeom>
          <a:ln w="12700" cmpd="sng">
            <a:noFill/>
          </a:ln>
        </p:spPr>
        <p:txBody>
          <a:bodyPr vert="horz" anchor="ctr"/>
          <a:lstStyle>
            <a:lvl1pPr marL="0" indent="0" algn="l">
              <a:buNone/>
              <a:defRPr sz="2400" b="1">
                <a:solidFill>
                  <a:schemeClr val="bg1"/>
                </a:solidFill>
                <a:latin typeface="Microsoft YaHei" charset="0"/>
                <a:ea typeface="Microsoft YaHei" charset="0"/>
                <a:cs typeface="Microsoft YaHei" charset="0"/>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
        <p:nvSpPr>
          <p:cNvPr id="238" name="Freeform 7"/>
          <p:cNvSpPr>
            <a:spLocks noEditPoints="1"/>
          </p:cNvSpPr>
          <p:nvPr userDrawn="1"/>
        </p:nvSpPr>
        <p:spPr bwMode="auto">
          <a:xfrm>
            <a:off x="280410" y="331276"/>
            <a:ext cx="826852" cy="602955"/>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9" name="矩形 238"/>
          <p:cNvSpPr/>
          <p:nvPr userDrawn="1"/>
        </p:nvSpPr>
        <p:spPr>
          <a:xfrm>
            <a:off x="1058" y="6488563"/>
            <a:ext cx="1219094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367480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grpSp>
        <p:nvGrpSpPr>
          <p:cNvPr id="236" name="组 235"/>
          <p:cNvGrpSpPr/>
          <p:nvPr userDrawn="1"/>
        </p:nvGrpSpPr>
        <p:grpSpPr>
          <a:xfrm>
            <a:off x="-1517189" y="-871840"/>
            <a:ext cx="14366963" cy="9196672"/>
            <a:chOff x="-1517189" y="-871840"/>
            <a:chExt cx="14366963" cy="9196672"/>
          </a:xfrm>
          <a:solidFill>
            <a:schemeClr val="bg1">
              <a:alpha val="5000"/>
            </a:schemeClr>
          </a:solidFill>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grp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grp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grp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grp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grp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grp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grp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grp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grp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grp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grp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grp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grp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grp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grp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grp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grp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grp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grp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grp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grp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grp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grp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grp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grp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grp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grp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grp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grp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grp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grp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grp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grp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grp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grp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grp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7" name="文本占位符 7"/>
          <p:cNvSpPr>
            <a:spLocks noGrp="1"/>
          </p:cNvSpPr>
          <p:nvPr>
            <p:ph type="body" sz="quarter" idx="10" hasCustomPrompt="1"/>
          </p:nvPr>
        </p:nvSpPr>
        <p:spPr>
          <a:xfrm>
            <a:off x="1281294" y="258233"/>
            <a:ext cx="5302783" cy="721395"/>
          </a:xfrm>
          <a:prstGeom prst="rect">
            <a:avLst/>
          </a:prstGeom>
          <a:ln w="12700" cmpd="sng">
            <a:noFill/>
          </a:ln>
        </p:spPr>
        <p:txBody>
          <a:bodyPr vert="horz" anchor="ctr"/>
          <a:lstStyle>
            <a:lvl1pPr marL="0" indent="0" algn="l">
              <a:buNone/>
              <a:defRPr sz="2400" b="1">
                <a:solidFill>
                  <a:schemeClr val="bg1"/>
                </a:solidFill>
                <a:latin typeface="Microsoft YaHei" charset="0"/>
                <a:ea typeface="Microsoft YaHei" charset="0"/>
                <a:cs typeface="Microsoft YaHei" charset="0"/>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
        <p:nvSpPr>
          <p:cNvPr id="238" name="Freeform 7"/>
          <p:cNvSpPr>
            <a:spLocks noEditPoints="1"/>
          </p:cNvSpPr>
          <p:nvPr userDrawn="1"/>
        </p:nvSpPr>
        <p:spPr bwMode="auto">
          <a:xfrm>
            <a:off x="280410" y="331276"/>
            <a:ext cx="826852" cy="602955"/>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9" name="矩形 238"/>
          <p:cNvSpPr/>
          <p:nvPr userDrawn="1"/>
        </p:nvSpPr>
        <p:spPr>
          <a:xfrm>
            <a:off x="1058" y="6488563"/>
            <a:ext cx="1219094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0" name="矩形 239"/>
          <p:cNvSpPr/>
          <p:nvPr userDrawn="1"/>
        </p:nvSpPr>
        <p:spPr>
          <a:xfrm>
            <a:off x="529" y="1661090"/>
            <a:ext cx="12190942" cy="1601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510080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标题幻灯片">
    <p:bg>
      <p:bgPr>
        <a:gradFill flip="none" rotWithShape="1">
          <a:gsLst>
            <a:gs pos="32000">
              <a:schemeClr val="accent2"/>
            </a:gs>
            <a:gs pos="0">
              <a:schemeClr val="accent2">
                <a:lumMod val="75000"/>
              </a:schemeClr>
            </a:gs>
            <a:gs pos="69000">
              <a:schemeClr val="accent3"/>
            </a:gs>
            <a:gs pos="97000">
              <a:schemeClr val="accent4"/>
            </a:gs>
          </a:gsLst>
          <a:path path="circle">
            <a:fillToRect t="100000" r="100000"/>
          </a:path>
          <a:tileRect l="-100000" b="-100000"/>
        </a:gradFill>
        <a:effectLst/>
      </p:bgPr>
    </p:bg>
    <p:spTree>
      <p:nvGrpSpPr>
        <p:cNvPr id="1" name=""/>
        <p:cNvGrpSpPr/>
        <p:nvPr/>
      </p:nvGrpSpPr>
      <p:grpSpPr>
        <a:xfrm>
          <a:off x="0" y="0"/>
          <a:ext cx="0" cy="0"/>
          <a:chOff x="0" y="0"/>
          <a:chExt cx="0" cy="0"/>
        </a:xfrm>
      </p:grpSpPr>
      <p:grpSp>
        <p:nvGrpSpPr>
          <p:cNvPr id="236" name="组 235"/>
          <p:cNvGrpSpPr/>
          <p:nvPr userDrawn="1"/>
        </p:nvGrpSpPr>
        <p:grpSpPr>
          <a:xfrm>
            <a:off x="-1517189" y="-871840"/>
            <a:ext cx="14366963" cy="9196672"/>
            <a:chOff x="-1517189" y="-871840"/>
            <a:chExt cx="14366963" cy="9196672"/>
          </a:xfrm>
          <a:solidFill>
            <a:schemeClr val="bg1">
              <a:alpha val="5000"/>
            </a:schemeClr>
          </a:solidFill>
        </p:grpSpPr>
        <p:sp>
          <p:nvSpPr>
            <p:cNvPr id="5" name="Freeform 7"/>
            <p:cNvSpPr>
              <a:spLocks noEditPoints="1"/>
            </p:cNvSpPr>
            <p:nvPr/>
          </p:nvSpPr>
          <p:spPr bwMode="auto">
            <a:xfrm rot="20132266">
              <a:off x="3204672" y="5259246"/>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3276077" y="3086935"/>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 18"/>
            <p:cNvGrpSpPr/>
            <p:nvPr userDrawn="1"/>
          </p:nvGrpSpPr>
          <p:grpSpPr>
            <a:xfrm rot="1396810">
              <a:off x="5439148" y="3364452"/>
              <a:ext cx="337162" cy="1815987"/>
              <a:chOff x="6099175" y="2627313"/>
              <a:chExt cx="411163" cy="2214563"/>
            </a:xfrm>
            <a:grpFill/>
          </p:grpSpPr>
          <p:sp>
            <p:nvSpPr>
              <p:cNvPr id="11" name="Freeform 13"/>
              <p:cNvSpPr>
                <a:spLocks noEditPoints="1"/>
              </p:cNvSpPr>
              <p:nvPr/>
            </p:nvSpPr>
            <p:spPr bwMode="auto">
              <a:xfrm>
                <a:off x="6130130"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19"/>
            <p:cNvSpPr>
              <a:spLocks noEditPoints="1"/>
            </p:cNvSpPr>
            <p:nvPr/>
          </p:nvSpPr>
          <p:spPr bwMode="auto">
            <a:xfrm rot="1363540">
              <a:off x="8673100" y="7234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rot="20253209">
              <a:off x="4644944" y="440960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45"/>
            <p:cNvGrpSpPr/>
            <p:nvPr userDrawn="1"/>
          </p:nvGrpSpPr>
          <p:grpSpPr>
            <a:xfrm rot="2116298">
              <a:off x="5097308" y="5328958"/>
              <a:ext cx="722933" cy="629672"/>
              <a:chOff x="501650" y="3292475"/>
              <a:chExt cx="1735138" cy="1511300"/>
            </a:xfrm>
            <a:grpFill/>
          </p:grpSpPr>
          <p:sp>
            <p:nvSpPr>
              <p:cNvPr id="21"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46"/>
            <p:cNvGrpSpPr/>
            <p:nvPr userDrawn="1"/>
          </p:nvGrpSpPr>
          <p:grpSpPr>
            <a:xfrm rot="19680185">
              <a:off x="2669841" y="4499503"/>
              <a:ext cx="920458" cy="709092"/>
              <a:chOff x="2486025" y="3619500"/>
              <a:chExt cx="1500188" cy="1155700"/>
            </a:xfrm>
            <a:grpFill/>
          </p:grpSpPr>
          <p:sp>
            <p:nvSpPr>
              <p:cNvPr id="27"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29"/>
            <p:cNvSpPr>
              <a:spLocks noEditPoints="1"/>
            </p:cNvSpPr>
            <p:nvPr userDrawn="1"/>
          </p:nvSpPr>
          <p:spPr bwMode="auto">
            <a:xfrm>
              <a:off x="4567724" y="3130391"/>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noEditPoints="1"/>
            </p:cNvSpPr>
            <p:nvPr userDrawn="1"/>
          </p:nvSpPr>
          <p:spPr bwMode="auto">
            <a:xfrm rot="1264384">
              <a:off x="3800465" y="638232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22"/>
            <p:cNvGrpSpPr/>
            <p:nvPr userDrawn="1"/>
          </p:nvGrpSpPr>
          <p:grpSpPr>
            <a:xfrm rot="1013132">
              <a:off x="2506793" y="6413812"/>
              <a:ext cx="794889" cy="623974"/>
              <a:chOff x="3654425" y="5089525"/>
              <a:chExt cx="1860550" cy="1460500"/>
            </a:xfrm>
            <a:grpFill/>
          </p:grpSpPr>
          <p:sp>
            <p:nvSpPr>
              <p:cNvPr id="32"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23"/>
            <p:cNvGrpSpPr/>
            <p:nvPr userDrawn="1"/>
          </p:nvGrpSpPr>
          <p:grpSpPr>
            <a:xfrm>
              <a:off x="6063218" y="3624642"/>
              <a:ext cx="1301704" cy="1299270"/>
              <a:chOff x="6262690" y="5170488"/>
              <a:chExt cx="1697038" cy="1693863"/>
            </a:xfrm>
            <a:grpFill/>
          </p:grpSpPr>
          <p:sp>
            <p:nvSpPr>
              <p:cNvPr id="40" name="Freeform 19"/>
              <p:cNvSpPr>
                <a:spLocks noEditPoints="1"/>
              </p:cNvSpPr>
              <p:nvPr/>
            </p:nvSpPr>
            <p:spPr bwMode="auto">
              <a:xfrm>
                <a:off x="6262690"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userDrawn="1"/>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7"/>
            <p:cNvSpPr>
              <a:spLocks noEditPoints="1"/>
            </p:cNvSpPr>
            <p:nvPr/>
          </p:nvSpPr>
          <p:spPr bwMode="auto">
            <a:xfrm rot="20132266">
              <a:off x="-1257123" y="479820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9"/>
            <p:cNvSpPr>
              <a:spLocks noEditPoints="1"/>
            </p:cNvSpPr>
            <p:nvPr/>
          </p:nvSpPr>
          <p:spPr bwMode="auto">
            <a:xfrm>
              <a:off x="-491355" y="283166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 45"/>
            <p:cNvGrpSpPr/>
            <p:nvPr userDrawn="1"/>
          </p:nvGrpSpPr>
          <p:grpSpPr>
            <a:xfrm rot="1396810">
              <a:off x="998952" y="3722131"/>
              <a:ext cx="337162" cy="1815987"/>
              <a:chOff x="6099175" y="2627313"/>
              <a:chExt cx="411163" cy="2214563"/>
            </a:xfrm>
            <a:grpFill/>
          </p:grpSpPr>
          <p:sp>
            <p:nvSpPr>
              <p:cNvPr id="71"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19"/>
            <p:cNvSpPr>
              <a:spLocks noEditPoints="1"/>
            </p:cNvSpPr>
            <p:nvPr/>
          </p:nvSpPr>
          <p:spPr bwMode="auto">
            <a:xfrm rot="1363540">
              <a:off x="337564" y="579283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
            <p:cNvSpPr>
              <a:spLocks/>
            </p:cNvSpPr>
            <p:nvPr/>
          </p:nvSpPr>
          <p:spPr bwMode="auto">
            <a:xfrm rot="20253209">
              <a:off x="158920" y="448561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5"/>
            <p:cNvGrpSpPr/>
            <p:nvPr userDrawn="1"/>
          </p:nvGrpSpPr>
          <p:grpSpPr>
            <a:xfrm rot="2116298">
              <a:off x="1231243" y="5128618"/>
              <a:ext cx="722933" cy="629672"/>
              <a:chOff x="501650" y="3292475"/>
              <a:chExt cx="1735138" cy="1511300"/>
            </a:xfrm>
            <a:grpFill/>
          </p:grpSpPr>
          <p:sp>
            <p:nvSpPr>
              <p:cNvPr id="6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6"/>
            <p:cNvGrpSpPr/>
            <p:nvPr userDrawn="1"/>
          </p:nvGrpSpPr>
          <p:grpSpPr>
            <a:xfrm rot="19680185">
              <a:off x="-1517189" y="3803033"/>
              <a:ext cx="920458" cy="709092"/>
              <a:chOff x="2486025" y="3619500"/>
              <a:chExt cx="1500188" cy="1155700"/>
            </a:xfrm>
            <a:grpFill/>
          </p:grpSpPr>
          <p:sp>
            <p:nvSpPr>
              <p:cNvPr id="6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29"/>
            <p:cNvSpPr>
              <a:spLocks noEditPoints="1"/>
            </p:cNvSpPr>
            <p:nvPr userDrawn="1"/>
          </p:nvSpPr>
          <p:spPr bwMode="auto">
            <a:xfrm>
              <a:off x="760976" y="275152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
            <p:cNvSpPr>
              <a:spLocks noEditPoints="1"/>
            </p:cNvSpPr>
            <p:nvPr userDrawn="1"/>
          </p:nvSpPr>
          <p:spPr bwMode="auto">
            <a:xfrm rot="1264384">
              <a:off x="1983280" y="5686214"/>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3" name="组合 22"/>
            <p:cNvGrpSpPr/>
            <p:nvPr userDrawn="1"/>
          </p:nvGrpSpPr>
          <p:grpSpPr>
            <a:xfrm rot="1013132">
              <a:off x="1601368" y="4438604"/>
              <a:ext cx="794889" cy="623974"/>
              <a:chOff x="3654425" y="5089525"/>
              <a:chExt cx="1860550" cy="1460500"/>
            </a:xfrm>
            <a:grpFill/>
          </p:grpSpPr>
          <p:sp>
            <p:nvSpPr>
              <p:cNvPr id="57"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23"/>
            <p:cNvGrpSpPr/>
            <p:nvPr userDrawn="1"/>
          </p:nvGrpSpPr>
          <p:grpSpPr>
            <a:xfrm>
              <a:off x="1798258" y="2947826"/>
              <a:ext cx="1301704" cy="1299270"/>
              <a:chOff x="6262688" y="5170488"/>
              <a:chExt cx="1697038" cy="1693863"/>
            </a:xfrm>
            <a:grpFill/>
          </p:grpSpPr>
          <p:sp>
            <p:nvSpPr>
              <p:cNvPr id="55"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7"/>
            <p:cNvSpPr>
              <a:spLocks noEditPoints="1"/>
            </p:cNvSpPr>
            <p:nvPr/>
          </p:nvSpPr>
          <p:spPr bwMode="auto">
            <a:xfrm rot="21538996">
              <a:off x="7150383" y="576431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noEditPoints="1"/>
            </p:cNvSpPr>
            <p:nvPr/>
          </p:nvSpPr>
          <p:spPr bwMode="auto">
            <a:xfrm rot="1406730">
              <a:off x="8537771" y="4215104"/>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78" name="组 77"/>
            <p:cNvGrpSpPr/>
            <p:nvPr userDrawn="1"/>
          </p:nvGrpSpPr>
          <p:grpSpPr>
            <a:xfrm rot="2803540">
              <a:off x="9511163" y="5451184"/>
              <a:ext cx="337162" cy="1815987"/>
              <a:chOff x="6099175" y="2627313"/>
              <a:chExt cx="411163" cy="2214563"/>
            </a:xfrm>
            <a:grpFill/>
          </p:grpSpPr>
          <p:sp>
            <p:nvSpPr>
              <p:cNvPr id="103"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19"/>
            <p:cNvSpPr>
              <a:spLocks noEditPoints="1"/>
            </p:cNvSpPr>
            <p:nvPr/>
          </p:nvSpPr>
          <p:spPr bwMode="auto">
            <a:xfrm rot="2770270">
              <a:off x="8355392" y="7325895"/>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rot="59939">
              <a:off x="8625447" y="5843013"/>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1" name="组合 45"/>
            <p:cNvGrpSpPr/>
            <p:nvPr userDrawn="1"/>
          </p:nvGrpSpPr>
          <p:grpSpPr>
            <a:xfrm rot="3523028">
              <a:off x="9384746" y="6959690"/>
              <a:ext cx="722933" cy="629672"/>
              <a:chOff x="501650" y="3292475"/>
              <a:chExt cx="1735138" cy="1511300"/>
            </a:xfrm>
            <a:grpFill/>
          </p:grpSpPr>
          <p:sp>
            <p:nvSpPr>
              <p:cNvPr id="98"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2" name="组合 46"/>
            <p:cNvGrpSpPr/>
            <p:nvPr userDrawn="1"/>
          </p:nvGrpSpPr>
          <p:grpSpPr>
            <a:xfrm rot="21086915">
              <a:off x="7366693" y="4686026"/>
              <a:ext cx="920458" cy="709092"/>
              <a:chOff x="2486025" y="3619500"/>
              <a:chExt cx="1500188" cy="1155700"/>
            </a:xfrm>
            <a:grpFill/>
          </p:grpSpPr>
          <p:sp>
            <p:nvSpPr>
              <p:cNvPr id="96"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3" name="Freeform 29"/>
            <p:cNvSpPr>
              <a:spLocks noEditPoints="1"/>
            </p:cNvSpPr>
            <p:nvPr userDrawn="1"/>
          </p:nvSpPr>
          <p:spPr bwMode="auto">
            <a:xfrm rot="1406730">
              <a:off x="9836343" y="4616570"/>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noEditPoints="1"/>
            </p:cNvSpPr>
            <p:nvPr userDrawn="1"/>
          </p:nvSpPr>
          <p:spPr bwMode="auto">
            <a:xfrm rot="2671114">
              <a:off x="9574736" y="7895511"/>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22"/>
            <p:cNvGrpSpPr/>
            <p:nvPr userDrawn="1"/>
          </p:nvGrpSpPr>
          <p:grpSpPr>
            <a:xfrm rot="2419862">
              <a:off x="9997017" y="6488458"/>
              <a:ext cx="794889" cy="623974"/>
              <a:chOff x="3654425" y="5089525"/>
              <a:chExt cx="1860550" cy="1460500"/>
            </a:xfrm>
            <a:grpFill/>
          </p:grpSpPr>
          <p:sp>
            <p:nvSpPr>
              <p:cNvPr id="89"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23"/>
            <p:cNvGrpSpPr/>
            <p:nvPr userDrawn="1"/>
          </p:nvGrpSpPr>
          <p:grpSpPr>
            <a:xfrm rot="1406730">
              <a:off x="11173870" y="-871840"/>
              <a:ext cx="1301704" cy="1299270"/>
              <a:chOff x="6262688" y="5170488"/>
              <a:chExt cx="1697038" cy="1693863"/>
            </a:xfrm>
            <a:grpFill/>
          </p:grpSpPr>
          <p:sp>
            <p:nvSpPr>
              <p:cNvPr id="87"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8" name="Freeform 7"/>
            <p:cNvSpPr>
              <a:spLocks noEditPoints="1"/>
            </p:cNvSpPr>
            <p:nvPr/>
          </p:nvSpPr>
          <p:spPr bwMode="auto">
            <a:xfrm rot="20132266">
              <a:off x="-3210" y="1374612"/>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
            <p:cNvSpPr>
              <a:spLocks noEditPoints="1"/>
            </p:cNvSpPr>
            <p:nvPr/>
          </p:nvSpPr>
          <p:spPr bwMode="auto">
            <a:xfrm>
              <a:off x="762558" y="-591931"/>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0" name="组 109"/>
            <p:cNvGrpSpPr/>
            <p:nvPr userDrawn="1"/>
          </p:nvGrpSpPr>
          <p:grpSpPr>
            <a:xfrm rot="1396810">
              <a:off x="2252865" y="298538"/>
              <a:ext cx="337162" cy="1815987"/>
              <a:chOff x="6099175" y="2627313"/>
              <a:chExt cx="411163" cy="2214563"/>
            </a:xfrm>
            <a:grpFill/>
          </p:grpSpPr>
          <p:sp>
            <p:nvSpPr>
              <p:cNvPr id="135"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19"/>
            <p:cNvSpPr>
              <a:spLocks noEditPoints="1"/>
            </p:cNvSpPr>
            <p:nvPr/>
          </p:nvSpPr>
          <p:spPr bwMode="auto">
            <a:xfrm rot="1363540">
              <a:off x="1591477" y="2369237"/>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0"/>
            <p:cNvSpPr>
              <a:spLocks/>
            </p:cNvSpPr>
            <p:nvPr/>
          </p:nvSpPr>
          <p:spPr bwMode="auto">
            <a:xfrm rot="20253209">
              <a:off x="1412833" y="1062017"/>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3" name="组合 45"/>
            <p:cNvGrpSpPr/>
            <p:nvPr userDrawn="1"/>
          </p:nvGrpSpPr>
          <p:grpSpPr>
            <a:xfrm rot="2116298">
              <a:off x="2485156" y="1705025"/>
              <a:ext cx="722933" cy="629672"/>
              <a:chOff x="501650" y="3292475"/>
              <a:chExt cx="1735138" cy="1511300"/>
            </a:xfrm>
            <a:grpFill/>
          </p:grpSpPr>
          <p:sp>
            <p:nvSpPr>
              <p:cNvPr id="130"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46"/>
            <p:cNvGrpSpPr/>
            <p:nvPr userDrawn="1"/>
          </p:nvGrpSpPr>
          <p:grpSpPr>
            <a:xfrm rot="19680185">
              <a:off x="-263276" y="379440"/>
              <a:ext cx="920458" cy="709092"/>
              <a:chOff x="2486025" y="3619500"/>
              <a:chExt cx="1500188" cy="1155700"/>
            </a:xfrm>
            <a:grpFill/>
          </p:grpSpPr>
          <p:sp>
            <p:nvSpPr>
              <p:cNvPr id="128"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9"/>
            <p:cNvSpPr>
              <a:spLocks noEditPoints="1"/>
            </p:cNvSpPr>
            <p:nvPr userDrawn="1"/>
          </p:nvSpPr>
          <p:spPr bwMode="auto">
            <a:xfrm>
              <a:off x="2014889" y="-672068"/>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userDrawn="1"/>
          </p:nvSpPr>
          <p:spPr bwMode="auto">
            <a:xfrm rot="1264384">
              <a:off x="2980490" y="2441065"/>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7" name="组合 22"/>
            <p:cNvGrpSpPr/>
            <p:nvPr userDrawn="1"/>
          </p:nvGrpSpPr>
          <p:grpSpPr>
            <a:xfrm rot="1013132">
              <a:off x="2855281" y="1015011"/>
              <a:ext cx="794889" cy="623974"/>
              <a:chOff x="3654425" y="5089525"/>
              <a:chExt cx="1860550" cy="1460500"/>
            </a:xfrm>
            <a:grpFill/>
          </p:grpSpPr>
          <p:sp>
            <p:nvSpPr>
              <p:cNvPr id="121"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23"/>
            <p:cNvGrpSpPr/>
            <p:nvPr userDrawn="1"/>
          </p:nvGrpSpPr>
          <p:grpSpPr>
            <a:xfrm>
              <a:off x="3052171" y="-475767"/>
              <a:ext cx="1301704" cy="1299270"/>
              <a:chOff x="6262688" y="5170488"/>
              <a:chExt cx="1697038" cy="1693863"/>
            </a:xfrm>
            <a:grpFill/>
          </p:grpSpPr>
          <p:sp>
            <p:nvSpPr>
              <p:cNvPr id="119"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0" name="Freeform 7"/>
            <p:cNvSpPr>
              <a:spLocks noEditPoints="1"/>
            </p:cNvSpPr>
            <p:nvPr/>
          </p:nvSpPr>
          <p:spPr bwMode="auto">
            <a:xfrm rot="20132266">
              <a:off x="4165316" y="1969665"/>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noEditPoints="1"/>
            </p:cNvSpPr>
            <p:nvPr/>
          </p:nvSpPr>
          <p:spPr bwMode="auto">
            <a:xfrm>
              <a:off x="4931084" y="3122"/>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2" name="组 141"/>
            <p:cNvGrpSpPr/>
            <p:nvPr userDrawn="1"/>
          </p:nvGrpSpPr>
          <p:grpSpPr>
            <a:xfrm rot="1396810">
              <a:off x="6421391" y="893591"/>
              <a:ext cx="337162" cy="1815987"/>
              <a:chOff x="6099175" y="2627313"/>
              <a:chExt cx="411163" cy="2214563"/>
            </a:xfrm>
            <a:grpFill/>
          </p:grpSpPr>
          <p:sp>
            <p:nvSpPr>
              <p:cNvPr id="16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19"/>
            <p:cNvSpPr>
              <a:spLocks noEditPoints="1"/>
            </p:cNvSpPr>
            <p:nvPr/>
          </p:nvSpPr>
          <p:spPr bwMode="auto">
            <a:xfrm rot="1363540">
              <a:off x="5760003" y="2964290"/>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0"/>
            <p:cNvSpPr>
              <a:spLocks/>
            </p:cNvSpPr>
            <p:nvPr/>
          </p:nvSpPr>
          <p:spPr bwMode="auto">
            <a:xfrm rot="20253209">
              <a:off x="5581359" y="1657070"/>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5" name="组合 45"/>
            <p:cNvGrpSpPr/>
            <p:nvPr userDrawn="1"/>
          </p:nvGrpSpPr>
          <p:grpSpPr>
            <a:xfrm rot="2116298">
              <a:off x="6653682" y="2300078"/>
              <a:ext cx="722933" cy="629672"/>
              <a:chOff x="501650" y="3292475"/>
              <a:chExt cx="1735138" cy="1511300"/>
            </a:xfrm>
            <a:grpFill/>
          </p:grpSpPr>
          <p:sp>
            <p:nvSpPr>
              <p:cNvPr id="162"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46"/>
            <p:cNvGrpSpPr/>
            <p:nvPr userDrawn="1"/>
          </p:nvGrpSpPr>
          <p:grpSpPr>
            <a:xfrm rot="19680185">
              <a:off x="3905250" y="974493"/>
              <a:ext cx="920458" cy="709092"/>
              <a:chOff x="2486025" y="3619500"/>
              <a:chExt cx="1500188" cy="1155700"/>
            </a:xfrm>
            <a:grpFill/>
          </p:grpSpPr>
          <p:sp>
            <p:nvSpPr>
              <p:cNvPr id="160"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7" name="Freeform 29"/>
            <p:cNvSpPr>
              <a:spLocks noEditPoints="1"/>
            </p:cNvSpPr>
            <p:nvPr userDrawn="1"/>
          </p:nvSpPr>
          <p:spPr bwMode="auto">
            <a:xfrm>
              <a:off x="6183415" y="-77015"/>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noEditPoints="1"/>
            </p:cNvSpPr>
            <p:nvPr userDrawn="1"/>
          </p:nvSpPr>
          <p:spPr bwMode="auto">
            <a:xfrm rot="1264384">
              <a:off x="7128415" y="315532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9" name="组合 22"/>
            <p:cNvGrpSpPr/>
            <p:nvPr userDrawn="1"/>
          </p:nvGrpSpPr>
          <p:grpSpPr>
            <a:xfrm rot="1013132">
              <a:off x="7023807" y="1610064"/>
              <a:ext cx="794889" cy="623974"/>
              <a:chOff x="3654425" y="5089525"/>
              <a:chExt cx="1860550" cy="1460500"/>
            </a:xfrm>
            <a:grpFill/>
          </p:grpSpPr>
          <p:sp>
            <p:nvSpPr>
              <p:cNvPr id="153"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0" name="组合 23"/>
            <p:cNvGrpSpPr/>
            <p:nvPr userDrawn="1"/>
          </p:nvGrpSpPr>
          <p:grpSpPr>
            <a:xfrm>
              <a:off x="7220697" y="119286"/>
              <a:ext cx="1301704" cy="1299270"/>
              <a:chOff x="6262688" y="5170488"/>
              <a:chExt cx="1697038" cy="1693863"/>
            </a:xfrm>
            <a:grpFill/>
          </p:grpSpPr>
          <p:sp>
            <p:nvSpPr>
              <p:cNvPr id="151"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7"/>
            <p:cNvSpPr>
              <a:spLocks noEditPoints="1"/>
            </p:cNvSpPr>
            <p:nvPr/>
          </p:nvSpPr>
          <p:spPr bwMode="auto">
            <a:xfrm rot="20132266">
              <a:off x="7996220" y="3333169"/>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9"/>
            <p:cNvSpPr>
              <a:spLocks noEditPoints="1"/>
            </p:cNvSpPr>
            <p:nvPr/>
          </p:nvSpPr>
          <p:spPr bwMode="auto">
            <a:xfrm>
              <a:off x="8803483" y="1209043"/>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4" name="组 173"/>
            <p:cNvGrpSpPr/>
            <p:nvPr userDrawn="1"/>
          </p:nvGrpSpPr>
          <p:grpSpPr>
            <a:xfrm rot="1396810">
              <a:off x="10293790" y="2099512"/>
              <a:ext cx="337162" cy="1815987"/>
              <a:chOff x="6099175" y="2627313"/>
              <a:chExt cx="411163" cy="2214563"/>
            </a:xfrm>
            <a:grpFill/>
          </p:grpSpPr>
          <p:sp>
            <p:nvSpPr>
              <p:cNvPr id="199"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5" name="Freeform 19"/>
            <p:cNvSpPr>
              <a:spLocks noEditPoints="1"/>
            </p:cNvSpPr>
            <p:nvPr/>
          </p:nvSpPr>
          <p:spPr bwMode="auto">
            <a:xfrm rot="1363540">
              <a:off x="9632402" y="4170211"/>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20"/>
            <p:cNvSpPr>
              <a:spLocks/>
            </p:cNvSpPr>
            <p:nvPr/>
          </p:nvSpPr>
          <p:spPr bwMode="auto">
            <a:xfrm rot="20253209">
              <a:off x="9453758" y="2862991"/>
              <a:ext cx="271863" cy="880837"/>
            </a:xfrm>
            <a:custGeom>
              <a:avLst/>
              <a:gdLst>
                <a:gd name="T0" fmla="*/ 772 w 831"/>
                <a:gd name="T1" fmla="*/ 279 h 2682"/>
                <a:gd name="T2" fmla="*/ 772 w 831"/>
                <a:gd name="T3" fmla="*/ 279 h 2682"/>
                <a:gd name="T4" fmla="*/ 772 w 831"/>
                <a:gd name="T5" fmla="*/ 0 h 2682"/>
                <a:gd name="T6" fmla="*/ 622 w 831"/>
                <a:gd name="T7" fmla="*/ 0 h 2682"/>
                <a:gd name="T8" fmla="*/ 622 w 831"/>
                <a:gd name="T9" fmla="*/ 279 h 2682"/>
                <a:gd name="T10" fmla="*/ 557 w 831"/>
                <a:gd name="T11" fmla="*/ 279 h 2682"/>
                <a:gd name="T12" fmla="*/ 557 w 831"/>
                <a:gd name="T13" fmla="*/ 900 h 2682"/>
                <a:gd name="T14" fmla="*/ 606 w 831"/>
                <a:gd name="T15" fmla="*/ 900 h 2682"/>
                <a:gd name="T16" fmla="*/ 102 w 831"/>
                <a:gd name="T17" fmla="*/ 2121 h 2682"/>
                <a:gd name="T18" fmla="*/ 130 w 831"/>
                <a:gd name="T19" fmla="*/ 2133 h 2682"/>
                <a:gd name="T20" fmla="*/ 40 w 831"/>
                <a:gd name="T21" fmla="*/ 2350 h 2682"/>
                <a:gd name="T22" fmla="*/ 62 w 831"/>
                <a:gd name="T23" fmla="*/ 2359 h 2682"/>
                <a:gd name="T24" fmla="*/ 0 w 831"/>
                <a:gd name="T25" fmla="*/ 2510 h 2682"/>
                <a:gd name="T26" fmla="*/ 24 w 831"/>
                <a:gd name="T27" fmla="*/ 2519 h 2682"/>
                <a:gd name="T28" fmla="*/ 86 w 831"/>
                <a:gd name="T29" fmla="*/ 2369 h 2682"/>
                <a:gd name="T30" fmla="*/ 108 w 831"/>
                <a:gd name="T31" fmla="*/ 2378 h 2682"/>
                <a:gd name="T32" fmla="*/ 198 w 831"/>
                <a:gd name="T33" fmla="*/ 2161 h 2682"/>
                <a:gd name="T34" fmla="*/ 226 w 831"/>
                <a:gd name="T35" fmla="*/ 2172 h 2682"/>
                <a:gd name="T36" fmla="*/ 630 w 831"/>
                <a:gd name="T37" fmla="*/ 1191 h 2682"/>
                <a:gd name="T38" fmla="*/ 630 w 831"/>
                <a:gd name="T39" fmla="*/ 2284 h 2682"/>
                <a:gd name="T40" fmla="*/ 660 w 831"/>
                <a:gd name="T41" fmla="*/ 2284 h 2682"/>
                <a:gd name="T42" fmla="*/ 660 w 831"/>
                <a:gd name="T43" fmla="*/ 2519 h 2682"/>
                <a:gd name="T44" fmla="*/ 684 w 831"/>
                <a:gd name="T45" fmla="*/ 2519 h 2682"/>
                <a:gd name="T46" fmla="*/ 684 w 831"/>
                <a:gd name="T47" fmla="*/ 2682 h 2682"/>
                <a:gd name="T48" fmla="*/ 710 w 831"/>
                <a:gd name="T49" fmla="*/ 2682 h 2682"/>
                <a:gd name="T50" fmla="*/ 710 w 831"/>
                <a:gd name="T51" fmla="*/ 2519 h 2682"/>
                <a:gd name="T52" fmla="*/ 734 w 831"/>
                <a:gd name="T53" fmla="*/ 2519 h 2682"/>
                <a:gd name="T54" fmla="*/ 734 w 831"/>
                <a:gd name="T55" fmla="*/ 2284 h 2682"/>
                <a:gd name="T56" fmla="*/ 764 w 831"/>
                <a:gd name="T57" fmla="*/ 2284 h 2682"/>
                <a:gd name="T58" fmla="*/ 764 w 831"/>
                <a:gd name="T59" fmla="*/ 900 h 2682"/>
                <a:gd name="T60" fmla="*/ 831 w 831"/>
                <a:gd name="T61" fmla="*/ 900 h 2682"/>
                <a:gd name="T62" fmla="*/ 831 w 831"/>
                <a:gd name="T63" fmla="*/ 279 h 2682"/>
                <a:gd name="T64" fmla="*/ 772 w 831"/>
                <a:gd name="T65" fmla="*/ 279 h 2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1" h="2682">
                  <a:moveTo>
                    <a:pt x="772" y="279"/>
                  </a:moveTo>
                  <a:lnTo>
                    <a:pt x="772" y="279"/>
                  </a:lnTo>
                  <a:lnTo>
                    <a:pt x="772" y="0"/>
                  </a:lnTo>
                  <a:lnTo>
                    <a:pt x="622" y="0"/>
                  </a:lnTo>
                  <a:lnTo>
                    <a:pt x="622" y="279"/>
                  </a:lnTo>
                  <a:lnTo>
                    <a:pt x="557" y="279"/>
                  </a:lnTo>
                  <a:lnTo>
                    <a:pt x="557" y="900"/>
                  </a:lnTo>
                  <a:lnTo>
                    <a:pt x="606" y="900"/>
                  </a:lnTo>
                  <a:lnTo>
                    <a:pt x="102" y="2121"/>
                  </a:lnTo>
                  <a:lnTo>
                    <a:pt x="130" y="2133"/>
                  </a:lnTo>
                  <a:lnTo>
                    <a:pt x="40" y="2350"/>
                  </a:lnTo>
                  <a:lnTo>
                    <a:pt x="62" y="2359"/>
                  </a:lnTo>
                  <a:lnTo>
                    <a:pt x="0" y="2510"/>
                  </a:lnTo>
                  <a:lnTo>
                    <a:pt x="24" y="2519"/>
                  </a:lnTo>
                  <a:lnTo>
                    <a:pt x="86" y="2369"/>
                  </a:lnTo>
                  <a:lnTo>
                    <a:pt x="108" y="2378"/>
                  </a:lnTo>
                  <a:lnTo>
                    <a:pt x="198" y="2161"/>
                  </a:lnTo>
                  <a:lnTo>
                    <a:pt x="226" y="2172"/>
                  </a:lnTo>
                  <a:lnTo>
                    <a:pt x="630" y="1191"/>
                  </a:lnTo>
                  <a:lnTo>
                    <a:pt x="630" y="2284"/>
                  </a:lnTo>
                  <a:lnTo>
                    <a:pt x="660" y="2284"/>
                  </a:lnTo>
                  <a:lnTo>
                    <a:pt x="660" y="2519"/>
                  </a:lnTo>
                  <a:lnTo>
                    <a:pt x="684" y="2519"/>
                  </a:lnTo>
                  <a:lnTo>
                    <a:pt x="684" y="2682"/>
                  </a:lnTo>
                  <a:lnTo>
                    <a:pt x="710" y="2682"/>
                  </a:lnTo>
                  <a:lnTo>
                    <a:pt x="710" y="2519"/>
                  </a:lnTo>
                  <a:lnTo>
                    <a:pt x="734" y="2519"/>
                  </a:lnTo>
                  <a:lnTo>
                    <a:pt x="734" y="2284"/>
                  </a:lnTo>
                  <a:lnTo>
                    <a:pt x="764" y="2284"/>
                  </a:lnTo>
                  <a:lnTo>
                    <a:pt x="764" y="900"/>
                  </a:lnTo>
                  <a:lnTo>
                    <a:pt x="831" y="900"/>
                  </a:lnTo>
                  <a:lnTo>
                    <a:pt x="831" y="279"/>
                  </a:lnTo>
                  <a:lnTo>
                    <a:pt x="772" y="2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77" name="组合 45"/>
            <p:cNvGrpSpPr/>
            <p:nvPr userDrawn="1"/>
          </p:nvGrpSpPr>
          <p:grpSpPr>
            <a:xfrm rot="2116298">
              <a:off x="10526081" y="3505999"/>
              <a:ext cx="722933" cy="629672"/>
              <a:chOff x="501650" y="3292475"/>
              <a:chExt cx="1735138" cy="1511300"/>
            </a:xfrm>
            <a:grpFill/>
          </p:grpSpPr>
          <p:sp>
            <p:nvSpPr>
              <p:cNvPr id="194"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6"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78" name="组合 46"/>
            <p:cNvGrpSpPr/>
            <p:nvPr userDrawn="1"/>
          </p:nvGrpSpPr>
          <p:grpSpPr>
            <a:xfrm rot="19680185">
              <a:off x="7879804" y="2119955"/>
              <a:ext cx="920458" cy="709092"/>
              <a:chOff x="2486025" y="3619500"/>
              <a:chExt cx="1500188" cy="1155700"/>
            </a:xfrm>
            <a:grpFill/>
          </p:grpSpPr>
          <p:sp>
            <p:nvSpPr>
              <p:cNvPr id="192"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29"/>
            <p:cNvSpPr>
              <a:spLocks noEditPoints="1"/>
            </p:cNvSpPr>
            <p:nvPr userDrawn="1"/>
          </p:nvSpPr>
          <p:spPr bwMode="auto">
            <a:xfrm>
              <a:off x="10055814" y="1128906"/>
              <a:ext cx="905329" cy="907255"/>
            </a:xfrm>
            <a:custGeom>
              <a:avLst/>
              <a:gdLst>
                <a:gd name="T0" fmla="*/ 578 w 811"/>
                <a:gd name="T1" fmla="*/ 436 h 811"/>
                <a:gd name="T2" fmla="*/ 578 w 811"/>
                <a:gd name="T3" fmla="*/ 436 h 811"/>
                <a:gd name="T4" fmla="*/ 531 w 811"/>
                <a:gd name="T5" fmla="*/ 269 h 811"/>
                <a:gd name="T6" fmla="*/ 698 w 811"/>
                <a:gd name="T7" fmla="*/ 222 h 811"/>
                <a:gd name="T8" fmla="*/ 745 w 811"/>
                <a:gd name="T9" fmla="*/ 389 h 811"/>
                <a:gd name="T10" fmla="*/ 578 w 811"/>
                <a:gd name="T11" fmla="*/ 436 h 811"/>
                <a:gd name="T12" fmla="*/ 656 w 811"/>
                <a:gd name="T13" fmla="*/ 663 h 811"/>
                <a:gd name="T14" fmla="*/ 656 w 811"/>
                <a:gd name="T15" fmla="*/ 663 h 811"/>
                <a:gd name="T16" fmla="*/ 489 w 811"/>
                <a:gd name="T17" fmla="*/ 710 h 811"/>
                <a:gd name="T18" fmla="*/ 441 w 811"/>
                <a:gd name="T19" fmla="*/ 543 h 811"/>
                <a:gd name="T20" fmla="*/ 609 w 811"/>
                <a:gd name="T21" fmla="*/ 495 h 811"/>
                <a:gd name="T22" fmla="*/ 656 w 811"/>
                <a:gd name="T23" fmla="*/ 663 h 811"/>
                <a:gd name="T24" fmla="*/ 366 w 811"/>
                <a:gd name="T25" fmla="*/ 405 h 811"/>
                <a:gd name="T26" fmla="*/ 366 w 811"/>
                <a:gd name="T27" fmla="*/ 405 h 811"/>
                <a:gd name="T28" fmla="*/ 405 w 811"/>
                <a:gd name="T29" fmla="*/ 366 h 811"/>
                <a:gd name="T30" fmla="*/ 444 w 811"/>
                <a:gd name="T31" fmla="*/ 405 h 811"/>
                <a:gd name="T32" fmla="*/ 405 w 811"/>
                <a:gd name="T33" fmla="*/ 444 h 811"/>
                <a:gd name="T34" fmla="*/ 366 w 811"/>
                <a:gd name="T35" fmla="*/ 405 h 811"/>
                <a:gd name="T36" fmla="*/ 369 w 811"/>
                <a:gd name="T37" fmla="*/ 663 h 811"/>
                <a:gd name="T38" fmla="*/ 369 w 811"/>
                <a:gd name="T39" fmla="*/ 663 h 811"/>
                <a:gd name="T40" fmla="*/ 201 w 811"/>
                <a:gd name="T41" fmla="*/ 710 h 811"/>
                <a:gd name="T42" fmla="*/ 154 w 811"/>
                <a:gd name="T43" fmla="*/ 543 h 811"/>
                <a:gd name="T44" fmla="*/ 321 w 811"/>
                <a:gd name="T45" fmla="*/ 495 h 811"/>
                <a:gd name="T46" fmla="*/ 369 w 811"/>
                <a:gd name="T47" fmla="*/ 663 h 811"/>
                <a:gd name="T48" fmla="*/ 112 w 811"/>
                <a:gd name="T49" fmla="*/ 436 h 811"/>
                <a:gd name="T50" fmla="*/ 112 w 811"/>
                <a:gd name="T51" fmla="*/ 436 h 811"/>
                <a:gd name="T52" fmla="*/ 65 w 811"/>
                <a:gd name="T53" fmla="*/ 269 h 811"/>
                <a:gd name="T54" fmla="*/ 232 w 811"/>
                <a:gd name="T55" fmla="*/ 222 h 811"/>
                <a:gd name="T56" fmla="*/ 280 w 811"/>
                <a:gd name="T57" fmla="*/ 389 h 811"/>
                <a:gd name="T58" fmla="*/ 112 w 811"/>
                <a:gd name="T59" fmla="*/ 436 h 811"/>
                <a:gd name="T60" fmla="*/ 298 w 811"/>
                <a:gd name="T61" fmla="*/ 100 h 811"/>
                <a:gd name="T62" fmla="*/ 298 w 811"/>
                <a:gd name="T63" fmla="*/ 100 h 811"/>
                <a:gd name="T64" fmla="*/ 465 w 811"/>
                <a:gd name="T65" fmla="*/ 52 h 811"/>
                <a:gd name="T66" fmla="*/ 513 w 811"/>
                <a:gd name="T67" fmla="*/ 220 h 811"/>
                <a:gd name="T68" fmla="*/ 345 w 811"/>
                <a:gd name="T69" fmla="*/ 267 h 811"/>
                <a:gd name="T70" fmla="*/ 298 w 811"/>
                <a:gd name="T71" fmla="*/ 100 h 811"/>
                <a:gd name="T72" fmla="*/ 405 w 811"/>
                <a:gd name="T73" fmla="*/ 0 h 811"/>
                <a:gd name="T74" fmla="*/ 405 w 811"/>
                <a:gd name="T75" fmla="*/ 0 h 811"/>
                <a:gd name="T76" fmla="*/ 0 w 811"/>
                <a:gd name="T77" fmla="*/ 405 h 811"/>
                <a:gd name="T78" fmla="*/ 405 w 811"/>
                <a:gd name="T79" fmla="*/ 811 h 811"/>
                <a:gd name="T80" fmla="*/ 811 w 811"/>
                <a:gd name="T81" fmla="*/ 405 h 811"/>
                <a:gd name="T82" fmla="*/ 405 w 811"/>
                <a:gd name="T83"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1" h="811">
                  <a:moveTo>
                    <a:pt x="578" y="436"/>
                  </a:moveTo>
                  <a:lnTo>
                    <a:pt x="578" y="436"/>
                  </a:lnTo>
                  <a:cubicBezTo>
                    <a:pt x="519" y="403"/>
                    <a:pt x="497" y="329"/>
                    <a:pt x="531" y="269"/>
                  </a:cubicBezTo>
                  <a:cubicBezTo>
                    <a:pt x="564" y="210"/>
                    <a:pt x="638" y="188"/>
                    <a:pt x="698" y="222"/>
                  </a:cubicBezTo>
                  <a:cubicBezTo>
                    <a:pt x="757" y="255"/>
                    <a:pt x="778" y="329"/>
                    <a:pt x="745" y="389"/>
                  </a:cubicBezTo>
                  <a:cubicBezTo>
                    <a:pt x="712" y="448"/>
                    <a:pt x="637" y="469"/>
                    <a:pt x="578" y="436"/>
                  </a:cubicBezTo>
                  <a:close/>
                  <a:moveTo>
                    <a:pt x="656" y="663"/>
                  </a:moveTo>
                  <a:lnTo>
                    <a:pt x="656" y="663"/>
                  </a:lnTo>
                  <a:cubicBezTo>
                    <a:pt x="623" y="722"/>
                    <a:pt x="548" y="743"/>
                    <a:pt x="489" y="710"/>
                  </a:cubicBezTo>
                  <a:cubicBezTo>
                    <a:pt x="430" y="677"/>
                    <a:pt x="408" y="602"/>
                    <a:pt x="441" y="543"/>
                  </a:cubicBezTo>
                  <a:cubicBezTo>
                    <a:pt x="474" y="484"/>
                    <a:pt x="549" y="462"/>
                    <a:pt x="609" y="495"/>
                  </a:cubicBezTo>
                  <a:cubicBezTo>
                    <a:pt x="668" y="528"/>
                    <a:pt x="689" y="603"/>
                    <a:pt x="656" y="663"/>
                  </a:cubicBezTo>
                  <a:close/>
                  <a:moveTo>
                    <a:pt x="366" y="405"/>
                  </a:moveTo>
                  <a:lnTo>
                    <a:pt x="366" y="405"/>
                  </a:lnTo>
                  <a:cubicBezTo>
                    <a:pt x="366" y="384"/>
                    <a:pt x="384" y="366"/>
                    <a:pt x="405" y="366"/>
                  </a:cubicBezTo>
                  <a:cubicBezTo>
                    <a:pt x="427" y="366"/>
                    <a:pt x="444" y="384"/>
                    <a:pt x="444" y="405"/>
                  </a:cubicBezTo>
                  <a:cubicBezTo>
                    <a:pt x="444" y="427"/>
                    <a:pt x="427" y="444"/>
                    <a:pt x="405" y="444"/>
                  </a:cubicBezTo>
                  <a:cubicBezTo>
                    <a:pt x="384" y="444"/>
                    <a:pt x="366" y="427"/>
                    <a:pt x="366" y="405"/>
                  </a:cubicBezTo>
                  <a:close/>
                  <a:moveTo>
                    <a:pt x="369" y="663"/>
                  </a:moveTo>
                  <a:lnTo>
                    <a:pt x="369" y="663"/>
                  </a:lnTo>
                  <a:cubicBezTo>
                    <a:pt x="336" y="722"/>
                    <a:pt x="261" y="743"/>
                    <a:pt x="201" y="710"/>
                  </a:cubicBezTo>
                  <a:cubicBezTo>
                    <a:pt x="142" y="677"/>
                    <a:pt x="121" y="602"/>
                    <a:pt x="154" y="543"/>
                  </a:cubicBezTo>
                  <a:cubicBezTo>
                    <a:pt x="187" y="484"/>
                    <a:pt x="262" y="462"/>
                    <a:pt x="321" y="495"/>
                  </a:cubicBezTo>
                  <a:cubicBezTo>
                    <a:pt x="381" y="528"/>
                    <a:pt x="402" y="603"/>
                    <a:pt x="369" y="663"/>
                  </a:cubicBezTo>
                  <a:close/>
                  <a:moveTo>
                    <a:pt x="112" y="436"/>
                  </a:moveTo>
                  <a:lnTo>
                    <a:pt x="112" y="436"/>
                  </a:lnTo>
                  <a:cubicBezTo>
                    <a:pt x="53" y="403"/>
                    <a:pt x="32" y="329"/>
                    <a:pt x="65" y="269"/>
                  </a:cubicBezTo>
                  <a:cubicBezTo>
                    <a:pt x="98" y="210"/>
                    <a:pt x="173" y="188"/>
                    <a:pt x="232" y="222"/>
                  </a:cubicBezTo>
                  <a:cubicBezTo>
                    <a:pt x="291" y="255"/>
                    <a:pt x="313" y="329"/>
                    <a:pt x="280" y="389"/>
                  </a:cubicBezTo>
                  <a:cubicBezTo>
                    <a:pt x="247" y="448"/>
                    <a:pt x="172" y="469"/>
                    <a:pt x="112" y="436"/>
                  </a:cubicBezTo>
                  <a:close/>
                  <a:moveTo>
                    <a:pt x="298" y="100"/>
                  </a:moveTo>
                  <a:lnTo>
                    <a:pt x="298" y="100"/>
                  </a:lnTo>
                  <a:cubicBezTo>
                    <a:pt x="331" y="41"/>
                    <a:pt x="406" y="19"/>
                    <a:pt x="465" y="52"/>
                  </a:cubicBezTo>
                  <a:cubicBezTo>
                    <a:pt x="524" y="85"/>
                    <a:pt x="546" y="160"/>
                    <a:pt x="513" y="220"/>
                  </a:cubicBezTo>
                  <a:cubicBezTo>
                    <a:pt x="480" y="279"/>
                    <a:pt x="405" y="300"/>
                    <a:pt x="345" y="267"/>
                  </a:cubicBezTo>
                  <a:cubicBezTo>
                    <a:pt x="286" y="234"/>
                    <a:pt x="265" y="159"/>
                    <a:pt x="298" y="100"/>
                  </a:cubicBezTo>
                  <a:close/>
                  <a:moveTo>
                    <a:pt x="405" y="0"/>
                  </a:moveTo>
                  <a:lnTo>
                    <a:pt x="405" y="0"/>
                  </a:lnTo>
                  <a:cubicBezTo>
                    <a:pt x="181" y="0"/>
                    <a:pt x="0" y="181"/>
                    <a:pt x="0" y="405"/>
                  </a:cubicBezTo>
                  <a:cubicBezTo>
                    <a:pt x="0" y="629"/>
                    <a:pt x="181" y="811"/>
                    <a:pt x="405" y="811"/>
                  </a:cubicBezTo>
                  <a:cubicBezTo>
                    <a:pt x="629" y="811"/>
                    <a:pt x="811" y="629"/>
                    <a:pt x="811" y="405"/>
                  </a:cubicBezTo>
                  <a:cubicBezTo>
                    <a:pt x="811" y="181"/>
                    <a:pt x="629" y="0"/>
                    <a:pt x="40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5"/>
            <p:cNvSpPr>
              <a:spLocks noEditPoints="1"/>
            </p:cNvSpPr>
            <p:nvPr userDrawn="1"/>
          </p:nvSpPr>
          <p:spPr bwMode="auto">
            <a:xfrm rot="1264384">
              <a:off x="11021415" y="4242039"/>
              <a:ext cx="1000393" cy="429321"/>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81" name="组合 22"/>
            <p:cNvGrpSpPr/>
            <p:nvPr userDrawn="1"/>
          </p:nvGrpSpPr>
          <p:grpSpPr>
            <a:xfrm rot="1013132">
              <a:off x="10896206" y="2815985"/>
              <a:ext cx="794889" cy="623974"/>
              <a:chOff x="3654425" y="5089525"/>
              <a:chExt cx="1860550" cy="1460500"/>
            </a:xfrm>
            <a:grpFill/>
          </p:grpSpPr>
          <p:sp>
            <p:nvSpPr>
              <p:cNvPr id="185"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1"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82" name="组合 23"/>
            <p:cNvGrpSpPr/>
            <p:nvPr userDrawn="1"/>
          </p:nvGrpSpPr>
          <p:grpSpPr>
            <a:xfrm>
              <a:off x="11093096" y="1325207"/>
              <a:ext cx="1301704" cy="1299270"/>
              <a:chOff x="6262688" y="5170488"/>
              <a:chExt cx="1697038" cy="1693863"/>
            </a:xfrm>
            <a:grpFill/>
          </p:grpSpPr>
          <p:sp>
            <p:nvSpPr>
              <p:cNvPr id="18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03" name="组合 22"/>
            <p:cNvGrpSpPr/>
            <p:nvPr userDrawn="1"/>
          </p:nvGrpSpPr>
          <p:grpSpPr>
            <a:xfrm rot="1013132">
              <a:off x="6176564" y="5290989"/>
              <a:ext cx="794889" cy="623974"/>
              <a:chOff x="3654425" y="5089525"/>
              <a:chExt cx="1860550" cy="1460500"/>
            </a:xfrm>
            <a:grpFill/>
          </p:grpSpPr>
          <p:sp>
            <p:nvSpPr>
              <p:cNvPr id="204"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3"/>
              <p:cNvSpPr>
                <a:spLocks/>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4"/>
              <p:cNvSpPr>
                <a:spLocks/>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15"/>
              <p:cNvSpPr>
                <a:spLocks/>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16"/>
              <p:cNvSpPr>
                <a:spLocks/>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17"/>
              <p:cNvSpPr>
                <a:spLocks/>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18"/>
              <p:cNvSpPr>
                <a:spLocks/>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1" name="Freeform 19"/>
            <p:cNvSpPr>
              <a:spLocks noEditPoints="1"/>
            </p:cNvSpPr>
            <p:nvPr userDrawn="1"/>
          </p:nvSpPr>
          <p:spPr bwMode="auto">
            <a:xfrm rot="3628785">
              <a:off x="4614671" y="6522288"/>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7"/>
            <p:cNvSpPr>
              <a:spLocks noEditPoints="1"/>
            </p:cNvSpPr>
            <p:nvPr userDrawn="1"/>
          </p:nvSpPr>
          <p:spPr bwMode="auto">
            <a:xfrm rot="20132266">
              <a:off x="-807207" y="5977073"/>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13" name="组合 46"/>
            <p:cNvGrpSpPr/>
            <p:nvPr userDrawn="1"/>
          </p:nvGrpSpPr>
          <p:grpSpPr>
            <a:xfrm rot="21086915">
              <a:off x="11056807" y="581802"/>
              <a:ext cx="920458" cy="709092"/>
              <a:chOff x="2486025" y="3619500"/>
              <a:chExt cx="1500188" cy="1155700"/>
            </a:xfrm>
            <a:grpFill/>
          </p:grpSpPr>
          <p:sp>
            <p:nvSpPr>
              <p:cNvPr id="214" name="Freeform 26"/>
              <p:cNvSpPr>
                <a:spLocks noEditPoints="1"/>
              </p:cNvSpPr>
              <p:nvPr/>
            </p:nvSpPr>
            <p:spPr bwMode="auto">
              <a:xfrm>
                <a:off x="2486025" y="3619500"/>
                <a:ext cx="1500188" cy="1155700"/>
              </a:xfrm>
              <a:custGeom>
                <a:avLst/>
                <a:gdLst>
                  <a:gd name="T0" fmla="*/ 408 w 815"/>
                  <a:gd name="T1" fmla="*/ 553 h 627"/>
                  <a:gd name="T2" fmla="*/ 408 w 815"/>
                  <a:gd name="T3" fmla="*/ 553 h 627"/>
                  <a:gd name="T4" fmla="*/ 207 w 815"/>
                  <a:gd name="T5" fmla="*/ 353 h 627"/>
                  <a:gd name="T6" fmla="*/ 408 w 815"/>
                  <a:gd name="T7" fmla="*/ 152 h 627"/>
                  <a:gd name="T8" fmla="*/ 608 w 815"/>
                  <a:gd name="T9" fmla="*/ 353 h 627"/>
                  <a:gd name="T10" fmla="*/ 408 w 815"/>
                  <a:gd name="T11" fmla="*/ 553 h 627"/>
                  <a:gd name="T12" fmla="*/ 156 w 815"/>
                  <a:gd name="T13" fmla="*/ 176 h 627"/>
                  <a:gd name="T14" fmla="*/ 156 w 815"/>
                  <a:gd name="T15" fmla="*/ 176 h 627"/>
                  <a:gd name="T16" fmla="*/ 54 w 815"/>
                  <a:gd name="T17" fmla="*/ 176 h 627"/>
                  <a:gd name="T18" fmla="*/ 54 w 815"/>
                  <a:gd name="T19" fmla="*/ 118 h 627"/>
                  <a:gd name="T20" fmla="*/ 156 w 815"/>
                  <a:gd name="T21" fmla="*/ 118 h 627"/>
                  <a:gd name="T22" fmla="*/ 156 w 815"/>
                  <a:gd name="T23" fmla="*/ 176 h 627"/>
                  <a:gd name="T24" fmla="*/ 601 w 815"/>
                  <a:gd name="T25" fmla="*/ 79 h 627"/>
                  <a:gd name="T26" fmla="*/ 601 w 815"/>
                  <a:gd name="T27" fmla="*/ 79 h 627"/>
                  <a:gd name="T28" fmla="*/ 530 w 815"/>
                  <a:gd name="T29" fmla="*/ 0 h 627"/>
                  <a:gd name="T30" fmla="*/ 285 w 815"/>
                  <a:gd name="T31" fmla="*/ 0 h 627"/>
                  <a:gd name="T32" fmla="*/ 214 w 815"/>
                  <a:gd name="T33" fmla="*/ 79 h 627"/>
                  <a:gd name="T34" fmla="*/ 0 w 815"/>
                  <a:gd name="T35" fmla="*/ 79 h 627"/>
                  <a:gd name="T36" fmla="*/ 0 w 815"/>
                  <a:gd name="T37" fmla="*/ 627 h 627"/>
                  <a:gd name="T38" fmla="*/ 815 w 815"/>
                  <a:gd name="T39" fmla="*/ 627 h 627"/>
                  <a:gd name="T40" fmla="*/ 815 w 815"/>
                  <a:gd name="T41" fmla="*/ 79 h 627"/>
                  <a:gd name="T42" fmla="*/ 601 w 815"/>
                  <a:gd name="T43" fmla="*/ 79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5" h="627">
                    <a:moveTo>
                      <a:pt x="408" y="553"/>
                    </a:moveTo>
                    <a:lnTo>
                      <a:pt x="408" y="553"/>
                    </a:lnTo>
                    <a:cubicBezTo>
                      <a:pt x="297" y="553"/>
                      <a:pt x="207" y="463"/>
                      <a:pt x="207" y="353"/>
                    </a:cubicBezTo>
                    <a:cubicBezTo>
                      <a:pt x="207" y="242"/>
                      <a:pt x="297" y="152"/>
                      <a:pt x="408" y="152"/>
                    </a:cubicBezTo>
                    <a:cubicBezTo>
                      <a:pt x="518" y="152"/>
                      <a:pt x="608" y="242"/>
                      <a:pt x="608" y="353"/>
                    </a:cubicBezTo>
                    <a:cubicBezTo>
                      <a:pt x="608" y="463"/>
                      <a:pt x="518" y="553"/>
                      <a:pt x="408" y="553"/>
                    </a:cubicBezTo>
                    <a:close/>
                    <a:moveTo>
                      <a:pt x="156" y="176"/>
                    </a:moveTo>
                    <a:lnTo>
                      <a:pt x="156" y="176"/>
                    </a:lnTo>
                    <a:lnTo>
                      <a:pt x="54" y="176"/>
                    </a:lnTo>
                    <a:lnTo>
                      <a:pt x="54" y="118"/>
                    </a:lnTo>
                    <a:lnTo>
                      <a:pt x="156" y="118"/>
                    </a:lnTo>
                    <a:lnTo>
                      <a:pt x="156" y="176"/>
                    </a:lnTo>
                    <a:close/>
                    <a:moveTo>
                      <a:pt x="601" y="79"/>
                    </a:moveTo>
                    <a:lnTo>
                      <a:pt x="601" y="79"/>
                    </a:lnTo>
                    <a:lnTo>
                      <a:pt x="530" y="0"/>
                    </a:lnTo>
                    <a:lnTo>
                      <a:pt x="285" y="0"/>
                    </a:lnTo>
                    <a:lnTo>
                      <a:pt x="214" y="79"/>
                    </a:lnTo>
                    <a:lnTo>
                      <a:pt x="0" y="79"/>
                    </a:lnTo>
                    <a:lnTo>
                      <a:pt x="0" y="627"/>
                    </a:lnTo>
                    <a:lnTo>
                      <a:pt x="815" y="627"/>
                    </a:lnTo>
                    <a:lnTo>
                      <a:pt x="815" y="79"/>
                    </a:lnTo>
                    <a:lnTo>
                      <a:pt x="601" y="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5" name="Freeform 27"/>
              <p:cNvSpPr>
                <a:spLocks/>
              </p:cNvSpPr>
              <p:nvPr/>
            </p:nvSpPr>
            <p:spPr bwMode="auto">
              <a:xfrm>
                <a:off x="2955925" y="3987800"/>
                <a:ext cx="560388" cy="565150"/>
              </a:xfrm>
              <a:custGeom>
                <a:avLst/>
                <a:gdLst>
                  <a:gd name="T0" fmla="*/ 153 w 305"/>
                  <a:gd name="T1" fmla="*/ 0 h 306"/>
                  <a:gd name="T2" fmla="*/ 153 w 305"/>
                  <a:gd name="T3" fmla="*/ 0 h 306"/>
                  <a:gd name="T4" fmla="*/ 0 w 305"/>
                  <a:gd name="T5" fmla="*/ 153 h 306"/>
                  <a:gd name="T6" fmla="*/ 153 w 305"/>
                  <a:gd name="T7" fmla="*/ 306 h 306"/>
                  <a:gd name="T8" fmla="*/ 305 w 305"/>
                  <a:gd name="T9" fmla="*/ 153 h 306"/>
                  <a:gd name="T10" fmla="*/ 153 w 305"/>
                  <a:gd name="T11" fmla="*/ 0 h 306"/>
                </a:gdLst>
                <a:ahLst/>
                <a:cxnLst>
                  <a:cxn ang="0">
                    <a:pos x="T0" y="T1"/>
                  </a:cxn>
                  <a:cxn ang="0">
                    <a:pos x="T2" y="T3"/>
                  </a:cxn>
                  <a:cxn ang="0">
                    <a:pos x="T4" y="T5"/>
                  </a:cxn>
                  <a:cxn ang="0">
                    <a:pos x="T6" y="T7"/>
                  </a:cxn>
                  <a:cxn ang="0">
                    <a:pos x="T8" y="T9"/>
                  </a:cxn>
                  <a:cxn ang="0">
                    <a:pos x="T10" y="T11"/>
                  </a:cxn>
                </a:cxnLst>
                <a:rect l="0" t="0" r="r" b="b"/>
                <a:pathLst>
                  <a:path w="305" h="306">
                    <a:moveTo>
                      <a:pt x="153" y="0"/>
                    </a:moveTo>
                    <a:lnTo>
                      <a:pt x="153" y="0"/>
                    </a:lnTo>
                    <a:cubicBezTo>
                      <a:pt x="68" y="0"/>
                      <a:pt x="0" y="68"/>
                      <a:pt x="0" y="153"/>
                    </a:cubicBezTo>
                    <a:cubicBezTo>
                      <a:pt x="0" y="237"/>
                      <a:pt x="68" y="306"/>
                      <a:pt x="153" y="306"/>
                    </a:cubicBezTo>
                    <a:cubicBezTo>
                      <a:pt x="237" y="306"/>
                      <a:pt x="305" y="237"/>
                      <a:pt x="305" y="153"/>
                    </a:cubicBezTo>
                    <a:cubicBezTo>
                      <a:pt x="305" y="68"/>
                      <a:pt x="237" y="0"/>
                      <a:pt x="15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16" name="组 215"/>
            <p:cNvGrpSpPr/>
            <p:nvPr userDrawn="1"/>
          </p:nvGrpSpPr>
          <p:grpSpPr>
            <a:xfrm rot="2803540">
              <a:off x="9225928" y="-1135169"/>
              <a:ext cx="337162" cy="1815987"/>
              <a:chOff x="6099175" y="2627313"/>
              <a:chExt cx="411163" cy="2214563"/>
            </a:xfrm>
            <a:grpFill/>
          </p:grpSpPr>
          <p:sp>
            <p:nvSpPr>
              <p:cNvPr id="217" name="Freeform 13"/>
              <p:cNvSpPr>
                <a:spLocks noEditPoints="1"/>
              </p:cNvSpPr>
              <p:nvPr/>
            </p:nvSpPr>
            <p:spPr bwMode="auto">
              <a:xfrm>
                <a:off x="6130131" y="3048001"/>
                <a:ext cx="349250" cy="1258888"/>
              </a:xfrm>
              <a:custGeom>
                <a:avLst/>
                <a:gdLst>
                  <a:gd name="T0" fmla="*/ 137 w 367"/>
                  <a:gd name="T1" fmla="*/ 40 h 1313"/>
                  <a:gd name="T2" fmla="*/ 137 w 367"/>
                  <a:gd name="T3" fmla="*/ 40 h 1313"/>
                  <a:gd name="T4" fmla="*/ 230 w 367"/>
                  <a:gd name="T5" fmla="*/ 40 h 1313"/>
                  <a:gd name="T6" fmla="*/ 230 w 367"/>
                  <a:gd name="T7" fmla="*/ 1273 h 1313"/>
                  <a:gd name="T8" fmla="*/ 137 w 367"/>
                  <a:gd name="T9" fmla="*/ 1273 h 1313"/>
                  <a:gd name="T10" fmla="*/ 137 w 367"/>
                  <a:gd name="T11" fmla="*/ 40 h 1313"/>
                  <a:gd name="T12" fmla="*/ 97 w 367"/>
                  <a:gd name="T13" fmla="*/ 1273 h 1313"/>
                  <a:gd name="T14" fmla="*/ 97 w 367"/>
                  <a:gd name="T15" fmla="*/ 1273 h 1313"/>
                  <a:gd name="T16" fmla="*/ 40 w 367"/>
                  <a:gd name="T17" fmla="*/ 1273 h 1313"/>
                  <a:gd name="T18" fmla="*/ 40 w 367"/>
                  <a:gd name="T19" fmla="*/ 40 h 1313"/>
                  <a:gd name="T20" fmla="*/ 97 w 367"/>
                  <a:gd name="T21" fmla="*/ 40 h 1313"/>
                  <a:gd name="T22" fmla="*/ 97 w 367"/>
                  <a:gd name="T23" fmla="*/ 1273 h 1313"/>
                  <a:gd name="T24" fmla="*/ 270 w 367"/>
                  <a:gd name="T25" fmla="*/ 40 h 1313"/>
                  <a:gd name="T26" fmla="*/ 270 w 367"/>
                  <a:gd name="T27" fmla="*/ 40 h 1313"/>
                  <a:gd name="T28" fmla="*/ 327 w 367"/>
                  <a:gd name="T29" fmla="*/ 40 h 1313"/>
                  <a:gd name="T30" fmla="*/ 327 w 367"/>
                  <a:gd name="T31" fmla="*/ 1273 h 1313"/>
                  <a:gd name="T32" fmla="*/ 270 w 367"/>
                  <a:gd name="T33" fmla="*/ 1273 h 1313"/>
                  <a:gd name="T34" fmla="*/ 270 w 367"/>
                  <a:gd name="T35" fmla="*/ 40 h 1313"/>
                  <a:gd name="T36" fmla="*/ 270 w 367"/>
                  <a:gd name="T37" fmla="*/ 1313 h 1313"/>
                  <a:gd name="T38" fmla="*/ 270 w 367"/>
                  <a:gd name="T39" fmla="*/ 1313 h 1313"/>
                  <a:gd name="T40" fmla="*/ 270 w 367"/>
                  <a:gd name="T41" fmla="*/ 1313 h 1313"/>
                  <a:gd name="T42" fmla="*/ 367 w 367"/>
                  <a:gd name="T43" fmla="*/ 1313 h 1313"/>
                  <a:gd name="T44" fmla="*/ 367 w 367"/>
                  <a:gd name="T45" fmla="*/ 0 h 1313"/>
                  <a:gd name="T46" fmla="*/ 0 w 367"/>
                  <a:gd name="T47" fmla="*/ 0 h 1313"/>
                  <a:gd name="T48" fmla="*/ 0 w 367"/>
                  <a:gd name="T49" fmla="*/ 1313 h 1313"/>
                  <a:gd name="T50" fmla="*/ 97 w 367"/>
                  <a:gd name="T51" fmla="*/ 1313 h 1313"/>
                  <a:gd name="T52" fmla="*/ 97 w 367"/>
                  <a:gd name="T53" fmla="*/ 1313 h 1313"/>
                  <a:gd name="T54" fmla="*/ 137 w 367"/>
                  <a:gd name="T55" fmla="*/ 1313 h 1313"/>
                  <a:gd name="T56" fmla="*/ 137 w 367"/>
                  <a:gd name="T57" fmla="*/ 1313 h 1313"/>
                  <a:gd name="T58" fmla="*/ 230 w 367"/>
                  <a:gd name="T59" fmla="*/ 1313 h 1313"/>
                  <a:gd name="T60" fmla="*/ 230 w 367"/>
                  <a:gd name="T61" fmla="*/ 1313 h 1313"/>
                  <a:gd name="T62" fmla="*/ 270 w 367"/>
                  <a:gd name="T6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7" h="1313">
                    <a:moveTo>
                      <a:pt x="137" y="40"/>
                    </a:moveTo>
                    <a:lnTo>
                      <a:pt x="137" y="40"/>
                    </a:lnTo>
                    <a:lnTo>
                      <a:pt x="230" y="40"/>
                    </a:lnTo>
                    <a:lnTo>
                      <a:pt x="230" y="1273"/>
                    </a:lnTo>
                    <a:lnTo>
                      <a:pt x="137" y="1273"/>
                    </a:lnTo>
                    <a:lnTo>
                      <a:pt x="137" y="40"/>
                    </a:lnTo>
                    <a:close/>
                    <a:moveTo>
                      <a:pt x="97" y="1273"/>
                    </a:moveTo>
                    <a:lnTo>
                      <a:pt x="97" y="1273"/>
                    </a:lnTo>
                    <a:lnTo>
                      <a:pt x="40" y="1273"/>
                    </a:lnTo>
                    <a:lnTo>
                      <a:pt x="40" y="40"/>
                    </a:lnTo>
                    <a:lnTo>
                      <a:pt x="97" y="40"/>
                    </a:lnTo>
                    <a:lnTo>
                      <a:pt x="97" y="1273"/>
                    </a:lnTo>
                    <a:close/>
                    <a:moveTo>
                      <a:pt x="270" y="40"/>
                    </a:moveTo>
                    <a:lnTo>
                      <a:pt x="270" y="40"/>
                    </a:lnTo>
                    <a:lnTo>
                      <a:pt x="327" y="40"/>
                    </a:lnTo>
                    <a:lnTo>
                      <a:pt x="327" y="1273"/>
                    </a:lnTo>
                    <a:lnTo>
                      <a:pt x="270" y="1273"/>
                    </a:lnTo>
                    <a:lnTo>
                      <a:pt x="270" y="40"/>
                    </a:lnTo>
                    <a:close/>
                    <a:moveTo>
                      <a:pt x="270" y="1313"/>
                    </a:moveTo>
                    <a:lnTo>
                      <a:pt x="270" y="1313"/>
                    </a:lnTo>
                    <a:lnTo>
                      <a:pt x="270" y="1313"/>
                    </a:lnTo>
                    <a:lnTo>
                      <a:pt x="367" y="1313"/>
                    </a:lnTo>
                    <a:lnTo>
                      <a:pt x="367" y="0"/>
                    </a:lnTo>
                    <a:lnTo>
                      <a:pt x="0" y="0"/>
                    </a:lnTo>
                    <a:lnTo>
                      <a:pt x="0" y="1313"/>
                    </a:lnTo>
                    <a:lnTo>
                      <a:pt x="97" y="1313"/>
                    </a:lnTo>
                    <a:lnTo>
                      <a:pt x="97" y="1313"/>
                    </a:lnTo>
                    <a:lnTo>
                      <a:pt x="137" y="1313"/>
                    </a:lnTo>
                    <a:lnTo>
                      <a:pt x="137" y="1313"/>
                    </a:lnTo>
                    <a:lnTo>
                      <a:pt x="230" y="1313"/>
                    </a:lnTo>
                    <a:lnTo>
                      <a:pt x="230" y="1313"/>
                    </a:lnTo>
                    <a:lnTo>
                      <a:pt x="270" y="13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6130131" y="2968626"/>
                <a:ext cx="349250" cy="63500"/>
              </a:xfrm>
              <a:custGeom>
                <a:avLst/>
                <a:gdLst>
                  <a:gd name="T0" fmla="*/ 367 w 367"/>
                  <a:gd name="T1" fmla="*/ 0 h 67"/>
                  <a:gd name="T2" fmla="*/ 367 w 367"/>
                  <a:gd name="T3" fmla="*/ 0 h 67"/>
                  <a:gd name="T4" fmla="*/ 0 w 367"/>
                  <a:gd name="T5" fmla="*/ 0 h 67"/>
                  <a:gd name="T6" fmla="*/ 0 w 367"/>
                  <a:gd name="T7" fmla="*/ 67 h 67"/>
                  <a:gd name="T8" fmla="*/ 367 w 367"/>
                  <a:gd name="T9" fmla="*/ 67 h 67"/>
                  <a:gd name="T10" fmla="*/ 367 w 367"/>
                  <a:gd name="T11" fmla="*/ 0 h 67"/>
                </a:gdLst>
                <a:ahLst/>
                <a:cxnLst>
                  <a:cxn ang="0">
                    <a:pos x="T0" y="T1"/>
                  </a:cxn>
                  <a:cxn ang="0">
                    <a:pos x="T2" y="T3"/>
                  </a:cxn>
                  <a:cxn ang="0">
                    <a:pos x="T4" y="T5"/>
                  </a:cxn>
                  <a:cxn ang="0">
                    <a:pos x="T6" y="T7"/>
                  </a:cxn>
                  <a:cxn ang="0">
                    <a:pos x="T8" y="T9"/>
                  </a:cxn>
                  <a:cxn ang="0">
                    <a:pos x="T10" y="T11"/>
                  </a:cxn>
                </a:cxnLst>
                <a:rect l="0" t="0" r="r" b="b"/>
                <a:pathLst>
                  <a:path w="367" h="67">
                    <a:moveTo>
                      <a:pt x="367" y="0"/>
                    </a:moveTo>
                    <a:lnTo>
                      <a:pt x="367" y="0"/>
                    </a:lnTo>
                    <a:lnTo>
                      <a:pt x="0" y="0"/>
                    </a:lnTo>
                    <a:lnTo>
                      <a:pt x="0" y="67"/>
                    </a:lnTo>
                    <a:lnTo>
                      <a:pt x="367" y="67"/>
                    </a:lnTo>
                    <a:lnTo>
                      <a:pt x="3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6099175" y="2627313"/>
                <a:ext cx="411163" cy="325438"/>
              </a:xfrm>
              <a:custGeom>
                <a:avLst/>
                <a:gdLst>
                  <a:gd name="T0" fmla="*/ 399 w 430"/>
                  <a:gd name="T1" fmla="*/ 340 h 340"/>
                  <a:gd name="T2" fmla="*/ 399 w 430"/>
                  <a:gd name="T3" fmla="*/ 340 h 340"/>
                  <a:gd name="T4" fmla="*/ 215 w 430"/>
                  <a:gd name="T5" fmla="*/ 0 h 340"/>
                  <a:gd name="T6" fmla="*/ 32 w 430"/>
                  <a:gd name="T7" fmla="*/ 340 h 340"/>
                  <a:gd name="T8" fmla="*/ 399 w 430"/>
                  <a:gd name="T9" fmla="*/ 340 h 340"/>
                </a:gdLst>
                <a:ahLst/>
                <a:cxnLst>
                  <a:cxn ang="0">
                    <a:pos x="T0" y="T1"/>
                  </a:cxn>
                  <a:cxn ang="0">
                    <a:pos x="T2" y="T3"/>
                  </a:cxn>
                  <a:cxn ang="0">
                    <a:pos x="T4" y="T5"/>
                  </a:cxn>
                  <a:cxn ang="0">
                    <a:pos x="T6" y="T7"/>
                  </a:cxn>
                  <a:cxn ang="0">
                    <a:pos x="T8" y="T9"/>
                  </a:cxn>
                </a:cxnLst>
                <a:rect l="0" t="0" r="r" b="b"/>
                <a:pathLst>
                  <a:path w="430" h="340">
                    <a:moveTo>
                      <a:pt x="399" y="340"/>
                    </a:moveTo>
                    <a:lnTo>
                      <a:pt x="399" y="340"/>
                    </a:lnTo>
                    <a:cubicBezTo>
                      <a:pt x="399" y="340"/>
                      <a:pt x="430" y="0"/>
                      <a:pt x="215" y="0"/>
                    </a:cubicBezTo>
                    <a:cubicBezTo>
                      <a:pt x="0" y="0"/>
                      <a:pt x="32" y="340"/>
                      <a:pt x="32" y="340"/>
                    </a:cubicBezTo>
                    <a:lnTo>
                      <a:pt x="399" y="34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noEditPoints="1"/>
              </p:cNvSpPr>
              <p:nvPr/>
            </p:nvSpPr>
            <p:spPr bwMode="auto">
              <a:xfrm>
                <a:off x="6128544" y="4310063"/>
                <a:ext cx="352425" cy="531813"/>
              </a:xfrm>
              <a:custGeom>
                <a:avLst/>
                <a:gdLst>
                  <a:gd name="T0" fmla="*/ 214 w 369"/>
                  <a:gd name="T1" fmla="*/ 338 h 554"/>
                  <a:gd name="T2" fmla="*/ 214 w 369"/>
                  <a:gd name="T3" fmla="*/ 338 h 554"/>
                  <a:gd name="T4" fmla="*/ 155 w 369"/>
                  <a:gd name="T5" fmla="*/ 338 h 554"/>
                  <a:gd name="T6" fmla="*/ 56 w 369"/>
                  <a:gd name="T7" fmla="*/ 40 h 554"/>
                  <a:gd name="T8" fmla="*/ 313 w 369"/>
                  <a:gd name="T9" fmla="*/ 40 h 554"/>
                  <a:gd name="T10" fmla="*/ 214 w 369"/>
                  <a:gd name="T11" fmla="*/ 338 h 554"/>
                  <a:gd name="T12" fmla="*/ 113 w 369"/>
                  <a:gd name="T13" fmla="*/ 338 h 554"/>
                  <a:gd name="T14" fmla="*/ 113 w 369"/>
                  <a:gd name="T15" fmla="*/ 338 h 554"/>
                  <a:gd name="T16" fmla="*/ 184 w 369"/>
                  <a:gd name="T17" fmla="*/ 554 h 554"/>
                  <a:gd name="T18" fmla="*/ 256 w 369"/>
                  <a:gd name="T19" fmla="*/ 338 h 554"/>
                  <a:gd name="T20" fmla="*/ 369 w 369"/>
                  <a:gd name="T21" fmla="*/ 0 h 554"/>
                  <a:gd name="T22" fmla="*/ 0 w 369"/>
                  <a:gd name="T23" fmla="*/ 0 h 554"/>
                  <a:gd name="T24" fmla="*/ 113 w 369"/>
                  <a:gd name="T25" fmla="*/ 33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9" h="554">
                    <a:moveTo>
                      <a:pt x="214" y="338"/>
                    </a:moveTo>
                    <a:lnTo>
                      <a:pt x="214" y="338"/>
                    </a:lnTo>
                    <a:lnTo>
                      <a:pt x="155" y="338"/>
                    </a:lnTo>
                    <a:lnTo>
                      <a:pt x="56" y="40"/>
                    </a:lnTo>
                    <a:lnTo>
                      <a:pt x="313" y="40"/>
                    </a:lnTo>
                    <a:lnTo>
                      <a:pt x="214" y="338"/>
                    </a:lnTo>
                    <a:close/>
                    <a:moveTo>
                      <a:pt x="113" y="338"/>
                    </a:moveTo>
                    <a:lnTo>
                      <a:pt x="113" y="338"/>
                    </a:lnTo>
                    <a:lnTo>
                      <a:pt x="184" y="554"/>
                    </a:lnTo>
                    <a:lnTo>
                      <a:pt x="256" y="338"/>
                    </a:lnTo>
                    <a:lnTo>
                      <a:pt x="369" y="0"/>
                    </a:lnTo>
                    <a:lnTo>
                      <a:pt x="0" y="0"/>
                    </a:lnTo>
                    <a:lnTo>
                      <a:pt x="113" y="33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21" name="组合 23"/>
            <p:cNvGrpSpPr/>
            <p:nvPr userDrawn="1"/>
          </p:nvGrpSpPr>
          <p:grpSpPr>
            <a:xfrm>
              <a:off x="5624277" y="6060101"/>
              <a:ext cx="1301704" cy="1299270"/>
              <a:chOff x="6262688" y="5170488"/>
              <a:chExt cx="1697038" cy="1693863"/>
            </a:xfrm>
            <a:grpFill/>
          </p:grpSpPr>
          <p:sp>
            <p:nvSpPr>
              <p:cNvPr id="222"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24" name="Freeform 9"/>
            <p:cNvSpPr>
              <a:spLocks noEditPoints="1"/>
            </p:cNvSpPr>
            <p:nvPr userDrawn="1"/>
          </p:nvSpPr>
          <p:spPr bwMode="auto">
            <a:xfrm>
              <a:off x="11714474" y="3298829"/>
              <a:ext cx="1135300" cy="1451430"/>
            </a:xfrm>
            <a:custGeom>
              <a:avLst/>
              <a:gdLst>
                <a:gd name="T0" fmla="*/ 449 w 1637"/>
                <a:gd name="T1" fmla="*/ 1301 h 2083"/>
                <a:gd name="T2" fmla="*/ 449 w 1637"/>
                <a:gd name="T3" fmla="*/ 1301 h 2083"/>
                <a:gd name="T4" fmla="*/ 350 w 1637"/>
                <a:gd name="T5" fmla="*/ 1276 h 2083"/>
                <a:gd name="T6" fmla="*/ 240 w 1637"/>
                <a:gd name="T7" fmla="*/ 1150 h 2083"/>
                <a:gd name="T8" fmla="*/ 273 w 1637"/>
                <a:gd name="T9" fmla="*/ 841 h 2083"/>
                <a:gd name="T10" fmla="*/ 770 w 1637"/>
                <a:gd name="T11" fmla="*/ 1055 h 2083"/>
                <a:gd name="T12" fmla="*/ 449 w 1637"/>
                <a:gd name="T13" fmla="*/ 1301 h 2083"/>
                <a:gd name="T14" fmla="*/ 1500 w 1637"/>
                <a:gd name="T15" fmla="*/ 1781 h 2083"/>
                <a:gd name="T16" fmla="*/ 1500 w 1637"/>
                <a:gd name="T17" fmla="*/ 1781 h 2083"/>
                <a:gd name="T18" fmla="*/ 1590 w 1637"/>
                <a:gd name="T19" fmla="*/ 1670 h 2083"/>
                <a:gd name="T20" fmla="*/ 1278 w 1637"/>
                <a:gd name="T21" fmla="*/ 1604 h 2083"/>
                <a:gd name="T22" fmla="*/ 1403 w 1637"/>
                <a:gd name="T23" fmla="*/ 1057 h 2083"/>
                <a:gd name="T24" fmla="*/ 1031 w 1637"/>
                <a:gd name="T25" fmla="*/ 383 h 2083"/>
                <a:gd name="T26" fmla="*/ 931 w 1637"/>
                <a:gd name="T27" fmla="*/ 92 h 2083"/>
                <a:gd name="T28" fmla="*/ 480 w 1637"/>
                <a:gd name="T29" fmla="*/ 430 h 2083"/>
                <a:gd name="T30" fmla="*/ 0 w 1637"/>
                <a:gd name="T31" fmla="*/ 723 h 2083"/>
                <a:gd name="T32" fmla="*/ 236 w 1637"/>
                <a:gd name="T33" fmla="*/ 825 h 2083"/>
                <a:gd name="T34" fmla="*/ 202 w 1637"/>
                <a:gd name="T35" fmla="*/ 1162 h 2083"/>
                <a:gd name="T36" fmla="*/ 332 w 1637"/>
                <a:gd name="T37" fmla="*/ 1312 h 2083"/>
                <a:gd name="T38" fmla="*/ 449 w 1637"/>
                <a:gd name="T39" fmla="*/ 1341 h 2083"/>
                <a:gd name="T40" fmla="*/ 807 w 1637"/>
                <a:gd name="T41" fmla="*/ 1071 h 2083"/>
                <a:gd name="T42" fmla="*/ 1003 w 1637"/>
                <a:gd name="T43" fmla="*/ 1156 h 2083"/>
                <a:gd name="T44" fmla="*/ 950 w 1637"/>
                <a:gd name="T45" fmla="*/ 626 h 2083"/>
                <a:gd name="T46" fmla="*/ 1001 w 1637"/>
                <a:gd name="T47" fmla="*/ 495 h 2083"/>
                <a:gd name="T48" fmla="*/ 1297 w 1637"/>
                <a:gd name="T49" fmla="*/ 1060 h 2083"/>
                <a:gd name="T50" fmla="*/ 1215 w 1637"/>
                <a:gd name="T51" fmla="*/ 1499 h 2083"/>
                <a:gd name="T52" fmla="*/ 1166 w 1637"/>
                <a:gd name="T53" fmla="*/ 1581 h 2083"/>
                <a:gd name="T54" fmla="*/ 920 w 1637"/>
                <a:gd name="T55" fmla="*/ 1530 h 2083"/>
                <a:gd name="T56" fmla="*/ 549 w 1637"/>
                <a:gd name="T57" fmla="*/ 1946 h 2083"/>
                <a:gd name="T58" fmla="*/ 1255 w 1637"/>
                <a:gd name="T59" fmla="*/ 2083 h 2083"/>
                <a:gd name="T60" fmla="*/ 1637 w 1637"/>
                <a:gd name="T61" fmla="*/ 1806 h 2083"/>
                <a:gd name="T62" fmla="*/ 1500 w 1637"/>
                <a:gd name="T63" fmla="*/ 1781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37" h="2083">
                  <a:moveTo>
                    <a:pt x="449" y="1301"/>
                  </a:moveTo>
                  <a:lnTo>
                    <a:pt x="449" y="1301"/>
                  </a:lnTo>
                  <a:cubicBezTo>
                    <a:pt x="416" y="1301"/>
                    <a:pt x="383" y="1292"/>
                    <a:pt x="350" y="1276"/>
                  </a:cubicBezTo>
                  <a:cubicBezTo>
                    <a:pt x="295" y="1248"/>
                    <a:pt x="258" y="1206"/>
                    <a:pt x="240" y="1150"/>
                  </a:cubicBezTo>
                  <a:cubicBezTo>
                    <a:pt x="207" y="1047"/>
                    <a:pt x="243" y="919"/>
                    <a:pt x="273" y="841"/>
                  </a:cubicBezTo>
                  <a:lnTo>
                    <a:pt x="770" y="1055"/>
                  </a:lnTo>
                  <a:cubicBezTo>
                    <a:pt x="719" y="1137"/>
                    <a:pt x="599" y="1301"/>
                    <a:pt x="449" y="1301"/>
                  </a:cubicBezTo>
                  <a:close/>
                  <a:moveTo>
                    <a:pt x="1500" y="1781"/>
                  </a:moveTo>
                  <a:lnTo>
                    <a:pt x="1500" y="1781"/>
                  </a:lnTo>
                  <a:lnTo>
                    <a:pt x="1590" y="1670"/>
                  </a:lnTo>
                  <a:lnTo>
                    <a:pt x="1278" y="1604"/>
                  </a:lnTo>
                  <a:cubicBezTo>
                    <a:pt x="1340" y="1504"/>
                    <a:pt x="1412" y="1329"/>
                    <a:pt x="1403" y="1057"/>
                  </a:cubicBezTo>
                  <a:cubicBezTo>
                    <a:pt x="1392" y="672"/>
                    <a:pt x="1130" y="453"/>
                    <a:pt x="1031" y="383"/>
                  </a:cubicBezTo>
                  <a:cubicBezTo>
                    <a:pt x="1053" y="263"/>
                    <a:pt x="1046" y="135"/>
                    <a:pt x="931" y="92"/>
                  </a:cubicBezTo>
                  <a:cubicBezTo>
                    <a:pt x="680" y="0"/>
                    <a:pt x="480" y="430"/>
                    <a:pt x="480" y="430"/>
                  </a:cubicBezTo>
                  <a:cubicBezTo>
                    <a:pt x="480" y="430"/>
                    <a:pt x="113" y="340"/>
                    <a:pt x="0" y="723"/>
                  </a:cubicBezTo>
                  <a:lnTo>
                    <a:pt x="236" y="825"/>
                  </a:lnTo>
                  <a:cubicBezTo>
                    <a:pt x="204" y="908"/>
                    <a:pt x="164" y="1046"/>
                    <a:pt x="202" y="1162"/>
                  </a:cubicBezTo>
                  <a:cubicBezTo>
                    <a:pt x="223" y="1229"/>
                    <a:pt x="267" y="1279"/>
                    <a:pt x="332" y="1312"/>
                  </a:cubicBezTo>
                  <a:cubicBezTo>
                    <a:pt x="370" y="1331"/>
                    <a:pt x="410" y="1341"/>
                    <a:pt x="449" y="1341"/>
                  </a:cubicBezTo>
                  <a:cubicBezTo>
                    <a:pt x="623" y="1341"/>
                    <a:pt x="755" y="1157"/>
                    <a:pt x="807" y="1071"/>
                  </a:cubicBezTo>
                  <a:lnTo>
                    <a:pt x="1003" y="1156"/>
                  </a:lnTo>
                  <a:cubicBezTo>
                    <a:pt x="1003" y="1156"/>
                    <a:pt x="1247" y="846"/>
                    <a:pt x="950" y="626"/>
                  </a:cubicBezTo>
                  <a:cubicBezTo>
                    <a:pt x="950" y="626"/>
                    <a:pt x="977" y="571"/>
                    <a:pt x="1001" y="495"/>
                  </a:cubicBezTo>
                  <a:cubicBezTo>
                    <a:pt x="1101" y="574"/>
                    <a:pt x="1288" y="762"/>
                    <a:pt x="1297" y="1060"/>
                  </a:cubicBezTo>
                  <a:cubicBezTo>
                    <a:pt x="1303" y="1273"/>
                    <a:pt x="1256" y="1416"/>
                    <a:pt x="1215" y="1499"/>
                  </a:cubicBezTo>
                  <a:cubicBezTo>
                    <a:pt x="1198" y="1534"/>
                    <a:pt x="1181" y="1561"/>
                    <a:pt x="1166" y="1581"/>
                  </a:cubicBezTo>
                  <a:lnTo>
                    <a:pt x="920" y="1530"/>
                  </a:lnTo>
                  <a:lnTo>
                    <a:pt x="549" y="1946"/>
                  </a:lnTo>
                  <a:lnTo>
                    <a:pt x="1255" y="2083"/>
                  </a:lnTo>
                  <a:lnTo>
                    <a:pt x="1637" y="1806"/>
                  </a:lnTo>
                  <a:lnTo>
                    <a:pt x="1500" y="178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25" name="组合 45"/>
            <p:cNvGrpSpPr/>
            <p:nvPr userDrawn="1"/>
          </p:nvGrpSpPr>
          <p:grpSpPr>
            <a:xfrm rot="2116298">
              <a:off x="718679" y="6474356"/>
              <a:ext cx="1228067" cy="1069642"/>
              <a:chOff x="501650" y="3292475"/>
              <a:chExt cx="1735138" cy="1511300"/>
            </a:xfrm>
            <a:grpFill/>
          </p:grpSpPr>
          <p:sp>
            <p:nvSpPr>
              <p:cNvPr id="226" name="Freeform 5"/>
              <p:cNvSpPr>
                <a:spLocks/>
              </p:cNvSpPr>
              <p:nvPr/>
            </p:nvSpPr>
            <p:spPr bwMode="auto">
              <a:xfrm>
                <a:off x="501650" y="3292475"/>
                <a:ext cx="1735138" cy="893762"/>
              </a:xfrm>
              <a:custGeom>
                <a:avLst/>
                <a:gdLst>
                  <a:gd name="T0" fmla="*/ 0 w 943"/>
                  <a:gd name="T1" fmla="*/ 242 h 484"/>
                  <a:gd name="T2" fmla="*/ 0 w 943"/>
                  <a:gd name="T3" fmla="*/ 242 h 484"/>
                  <a:gd name="T4" fmla="*/ 471 w 943"/>
                  <a:gd name="T5" fmla="*/ 484 h 484"/>
                  <a:gd name="T6" fmla="*/ 943 w 943"/>
                  <a:gd name="T7" fmla="*/ 242 h 484"/>
                  <a:gd name="T8" fmla="*/ 471 w 943"/>
                  <a:gd name="T9" fmla="*/ 0 h 484"/>
                  <a:gd name="T10" fmla="*/ 0 w 943"/>
                  <a:gd name="T11" fmla="*/ 242 h 484"/>
                </a:gdLst>
                <a:ahLst/>
                <a:cxnLst>
                  <a:cxn ang="0">
                    <a:pos x="T0" y="T1"/>
                  </a:cxn>
                  <a:cxn ang="0">
                    <a:pos x="T2" y="T3"/>
                  </a:cxn>
                  <a:cxn ang="0">
                    <a:pos x="T4" y="T5"/>
                  </a:cxn>
                  <a:cxn ang="0">
                    <a:pos x="T6" y="T7"/>
                  </a:cxn>
                  <a:cxn ang="0">
                    <a:pos x="T8" y="T9"/>
                  </a:cxn>
                  <a:cxn ang="0">
                    <a:pos x="T10" y="T11"/>
                  </a:cxn>
                </a:cxnLst>
                <a:rect l="0" t="0" r="r" b="b"/>
                <a:pathLst>
                  <a:path w="943" h="484">
                    <a:moveTo>
                      <a:pt x="0" y="242"/>
                    </a:moveTo>
                    <a:lnTo>
                      <a:pt x="0" y="242"/>
                    </a:lnTo>
                    <a:lnTo>
                      <a:pt x="471" y="484"/>
                    </a:lnTo>
                    <a:lnTo>
                      <a:pt x="943" y="242"/>
                    </a:lnTo>
                    <a:lnTo>
                      <a:pt x="471" y="0"/>
                    </a:lnTo>
                    <a:lnTo>
                      <a:pt x="0" y="24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6"/>
              <p:cNvSpPr>
                <a:spLocks/>
              </p:cNvSpPr>
              <p:nvPr/>
            </p:nvSpPr>
            <p:spPr bwMode="auto">
              <a:xfrm>
                <a:off x="728663" y="3959225"/>
                <a:ext cx="1285875" cy="758825"/>
              </a:xfrm>
              <a:custGeom>
                <a:avLst/>
                <a:gdLst>
                  <a:gd name="T0" fmla="*/ 349 w 699"/>
                  <a:gd name="T1" fmla="*/ 179 h 412"/>
                  <a:gd name="T2" fmla="*/ 349 w 699"/>
                  <a:gd name="T3" fmla="*/ 179 h 412"/>
                  <a:gd name="T4" fmla="*/ 0 w 699"/>
                  <a:gd name="T5" fmla="*/ 0 h 412"/>
                  <a:gd name="T6" fmla="*/ 0 w 699"/>
                  <a:gd name="T7" fmla="*/ 233 h 412"/>
                  <a:gd name="T8" fmla="*/ 349 w 699"/>
                  <a:gd name="T9" fmla="*/ 412 h 412"/>
                  <a:gd name="T10" fmla="*/ 699 w 699"/>
                  <a:gd name="T11" fmla="*/ 233 h 412"/>
                  <a:gd name="T12" fmla="*/ 699 w 699"/>
                  <a:gd name="T13" fmla="*/ 0 h 412"/>
                  <a:gd name="T14" fmla="*/ 349 w 699"/>
                  <a:gd name="T15" fmla="*/ 179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9" h="412">
                    <a:moveTo>
                      <a:pt x="349" y="179"/>
                    </a:moveTo>
                    <a:lnTo>
                      <a:pt x="349" y="179"/>
                    </a:lnTo>
                    <a:lnTo>
                      <a:pt x="0" y="0"/>
                    </a:lnTo>
                    <a:lnTo>
                      <a:pt x="0" y="233"/>
                    </a:lnTo>
                    <a:lnTo>
                      <a:pt x="349" y="412"/>
                    </a:lnTo>
                    <a:lnTo>
                      <a:pt x="699" y="233"/>
                    </a:lnTo>
                    <a:lnTo>
                      <a:pt x="699" y="0"/>
                    </a:lnTo>
                    <a:lnTo>
                      <a:pt x="349" y="17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7"/>
              <p:cNvSpPr>
                <a:spLocks/>
              </p:cNvSpPr>
              <p:nvPr/>
            </p:nvSpPr>
            <p:spPr bwMode="auto">
              <a:xfrm>
                <a:off x="514350" y="4095750"/>
                <a:ext cx="68263" cy="708025"/>
              </a:xfrm>
              <a:custGeom>
                <a:avLst/>
                <a:gdLst>
                  <a:gd name="T0" fmla="*/ 0 w 37"/>
                  <a:gd name="T1" fmla="*/ 384 h 384"/>
                  <a:gd name="T2" fmla="*/ 0 w 37"/>
                  <a:gd name="T3" fmla="*/ 384 h 384"/>
                  <a:gd name="T4" fmla="*/ 37 w 37"/>
                  <a:gd name="T5" fmla="*/ 384 h 384"/>
                  <a:gd name="T6" fmla="*/ 37 w 37"/>
                  <a:gd name="T7" fmla="*/ 0 h 384"/>
                  <a:gd name="T8" fmla="*/ 0 w 37"/>
                  <a:gd name="T9" fmla="*/ 0 h 384"/>
                  <a:gd name="T10" fmla="*/ 0 w 37"/>
                  <a:gd name="T11" fmla="*/ 384 h 384"/>
                </a:gdLst>
                <a:ahLst/>
                <a:cxnLst>
                  <a:cxn ang="0">
                    <a:pos x="T0" y="T1"/>
                  </a:cxn>
                  <a:cxn ang="0">
                    <a:pos x="T2" y="T3"/>
                  </a:cxn>
                  <a:cxn ang="0">
                    <a:pos x="T4" y="T5"/>
                  </a:cxn>
                  <a:cxn ang="0">
                    <a:pos x="T6" y="T7"/>
                  </a:cxn>
                  <a:cxn ang="0">
                    <a:pos x="T8" y="T9"/>
                  </a:cxn>
                  <a:cxn ang="0">
                    <a:pos x="T10" y="T11"/>
                  </a:cxn>
                </a:cxnLst>
                <a:rect l="0" t="0" r="r" b="b"/>
                <a:pathLst>
                  <a:path w="37" h="384">
                    <a:moveTo>
                      <a:pt x="0" y="384"/>
                    </a:moveTo>
                    <a:lnTo>
                      <a:pt x="0" y="384"/>
                    </a:lnTo>
                    <a:lnTo>
                      <a:pt x="37" y="384"/>
                    </a:lnTo>
                    <a:lnTo>
                      <a:pt x="37" y="0"/>
                    </a:lnTo>
                    <a:lnTo>
                      <a:pt x="0" y="0"/>
                    </a:lnTo>
                    <a:lnTo>
                      <a:pt x="0" y="38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8"/>
              <p:cNvSpPr>
                <a:spLocks/>
              </p:cNvSpPr>
              <p:nvPr/>
            </p:nvSpPr>
            <p:spPr bwMode="auto">
              <a:xfrm>
                <a:off x="511175" y="3986212"/>
                <a:ext cx="74613" cy="76200"/>
              </a:xfrm>
              <a:custGeom>
                <a:avLst/>
                <a:gdLst>
                  <a:gd name="T0" fmla="*/ 41 w 41"/>
                  <a:gd name="T1" fmla="*/ 21 h 41"/>
                  <a:gd name="T2" fmla="*/ 41 w 41"/>
                  <a:gd name="T3" fmla="*/ 21 h 41"/>
                  <a:gd name="T4" fmla="*/ 20 w 41"/>
                  <a:gd name="T5" fmla="*/ 41 h 41"/>
                  <a:gd name="T6" fmla="*/ 0 w 41"/>
                  <a:gd name="T7" fmla="*/ 21 h 41"/>
                  <a:gd name="T8" fmla="*/ 20 w 41"/>
                  <a:gd name="T9" fmla="*/ 0 h 41"/>
                  <a:gd name="T10" fmla="*/ 41 w 41"/>
                  <a:gd name="T11" fmla="*/ 21 h 41"/>
                </a:gdLst>
                <a:ahLst/>
                <a:cxnLst>
                  <a:cxn ang="0">
                    <a:pos x="T0" y="T1"/>
                  </a:cxn>
                  <a:cxn ang="0">
                    <a:pos x="T2" y="T3"/>
                  </a:cxn>
                  <a:cxn ang="0">
                    <a:pos x="T4" y="T5"/>
                  </a:cxn>
                  <a:cxn ang="0">
                    <a:pos x="T6" y="T7"/>
                  </a:cxn>
                  <a:cxn ang="0">
                    <a:pos x="T8" y="T9"/>
                  </a:cxn>
                  <a:cxn ang="0">
                    <a:pos x="T10" y="T11"/>
                  </a:cxn>
                </a:cxnLst>
                <a:rect l="0" t="0" r="r" b="b"/>
                <a:pathLst>
                  <a:path w="41" h="41">
                    <a:moveTo>
                      <a:pt x="41" y="21"/>
                    </a:moveTo>
                    <a:lnTo>
                      <a:pt x="41" y="21"/>
                    </a:lnTo>
                    <a:cubicBezTo>
                      <a:pt x="41" y="32"/>
                      <a:pt x="32" y="41"/>
                      <a:pt x="20" y="41"/>
                    </a:cubicBezTo>
                    <a:cubicBezTo>
                      <a:pt x="9" y="41"/>
                      <a:pt x="0" y="32"/>
                      <a:pt x="0" y="21"/>
                    </a:cubicBezTo>
                    <a:cubicBezTo>
                      <a:pt x="0" y="9"/>
                      <a:pt x="9" y="0"/>
                      <a:pt x="20" y="0"/>
                    </a:cubicBezTo>
                    <a:cubicBezTo>
                      <a:pt x="32" y="0"/>
                      <a:pt x="41" y="9"/>
                      <a:pt x="41" y="2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9"/>
              <p:cNvSpPr>
                <a:spLocks/>
              </p:cNvSpPr>
              <p:nvPr/>
            </p:nvSpPr>
            <p:spPr bwMode="auto">
              <a:xfrm>
                <a:off x="541338" y="3738562"/>
                <a:ext cx="14288" cy="401637"/>
              </a:xfrm>
              <a:custGeom>
                <a:avLst/>
                <a:gdLst>
                  <a:gd name="T0" fmla="*/ 7 w 7"/>
                  <a:gd name="T1" fmla="*/ 217 h 217"/>
                  <a:gd name="T2" fmla="*/ 7 w 7"/>
                  <a:gd name="T3" fmla="*/ 217 h 217"/>
                  <a:gd name="T4" fmla="*/ 0 w 7"/>
                  <a:gd name="T5" fmla="*/ 217 h 217"/>
                  <a:gd name="T6" fmla="*/ 0 w 7"/>
                  <a:gd name="T7" fmla="*/ 0 h 217"/>
                  <a:gd name="T8" fmla="*/ 7 w 7"/>
                  <a:gd name="T9" fmla="*/ 0 h 217"/>
                  <a:gd name="T10" fmla="*/ 7 w 7"/>
                  <a:gd name="T11" fmla="*/ 217 h 217"/>
                </a:gdLst>
                <a:ahLst/>
                <a:cxnLst>
                  <a:cxn ang="0">
                    <a:pos x="T0" y="T1"/>
                  </a:cxn>
                  <a:cxn ang="0">
                    <a:pos x="T2" y="T3"/>
                  </a:cxn>
                  <a:cxn ang="0">
                    <a:pos x="T4" y="T5"/>
                  </a:cxn>
                  <a:cxn ang="0">
                    <a:pos x="T6" y="T7"/>
                  </a:cxn>
                  <a:cxn ang="0">
                    <a:pos x="T8" y="T9"/>
                  </a:cxn>
                  <a:cxn ang="0">
                    <a:pos x="T10" y="T11"/>
                  </a:cxn>
                </a:cxnLst>
                <a:rect l="0" t="0" r="r" b="b"/>
                <a:pathLst>
                  <a:path w="7" h="217">
                    <a:moveTo>
                      <a:pt x="7" y="217"/>
                    </a:moveTo>
                    <a:lnTo>
                      <a:pt x="7" y="217"/>
                    </a:lnTo>
                    <a:lnTo>
                      <a:pt x="0" y="217"/>
                    </a:lnTo>
                    <a:lnTo>
                      <a:pt x="0" y="0"/>
                    </a:lnTo>
                    <a:lnTo>
                      <a:pt x="7" y="0"/>
                    </a:lnTo>
                    <a:lnTo>
                      <a:pt x="7" y="2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1" name="Freeform 7"/>
            <p:cNvSpPr>
              <a:spLocks noEditPoints="1"/>
            </p:cNvSpPr>
            <p:nvPr userDrawn="1"/>
          </p:nvSpPr>
          <p:spPr bwMode="auto">
            <a:xfrm rot="20132266">
              <a:off x="9763146" y="-248950"/>
              <a:ext cx="1277233" cy="931381"/>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2" name="组合 23"/>
            <p:cNvGrpSpPr/>
            <p:nvPr userDrawn="1"/>
          </p:nvGrpSpPr>
          <p:grpSpPr>
            <a:xfrm rot="1406730">
              <a:off x="10767933" y="5424446"/>
              <a:ext cx="1301704" cy="1299270"/>
              <a:chOff x="6262688" y="5170488"/>
              <a:chExt cx="1697038" cy="1693863"/>
            </a:xfrm>
            <a:grpFill/>
          </p:grpSpPr>
          <p:sp>
            <p:nvSpPr>
              <p:cNvPr id="233"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4" name="Freeform 20"/>
              <p:cNvSpPr>
                <a:spLocks/>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5" name="Freeform 19"/>
            <p:cNvSpPr>
              <a:spLocks noEditPoints="1"/>
            </p:cNvSpPr>
            <p:nvPr userDrawn="1"/>
          </p:nvSpPr>
          <p:spPr bwMode="auto">
            <a:xfrm rot="21418795">
              <a:off x="11264443" y="4898673"/>
              <a:ext cx="1209819" cy="253100"/>
            </a:xfrm>
            <a:custGeom>
              <a:avLst/>
              <a:gdLst>
                <a:gd name="T0" fmla="*/ 2347 w 2387"/>
                <a:gd name="T1" fmla="*/ 458 h 498"/>
                <a:gd name="T2" fmla="*/ 40 w 2387"/>
                <a:gd name="T3" fmla="*/ 40 h 498"/>
                <a:gd name="T4" fmla="*/ 177 w 2387"/>
                <a:gd name="T5" fmla="*/ 298 h 498"/>
                <a:gd name="T6" fmla="*/ 217 w 2387"/>
                <a:gd name="T7" fmla="*/ 40 h 498"/>
                <a:gd name="T8" fmla="*/ 277 w 2387"/>
                <a:gd name="T9" fmla="*/ 159 h 498"/>
                <a:gd name="T10" fmla="*/ 317 w 2387"/>
                <a:gd name="T11" fmla="*/ 40 h 498"/>
                <a:gd name="T12" fmla="*/ 377 w 2387"/>
                <a:gd name="T13" fmla="*/ 159 h 498"/>
                <a:gd name="T14" fmla="*/ 417 w 2387"/>
                <a:gd name="T15" fmla="*/ 40 h 498"/>
                <a:gd name="T16" fmla="*/ 477 w 2387"/>
                <a:gd name="T17" fmla="*/ 159 h 498"/>
                <a:gd name="T18" fmla="*/ 517 w 2387"/>
                <a:gd name="T19" fmla="*/ 40 h 498"/>
                <a:gd name="T20" fmla="*/ 577 w 2387"/>
                <a:gd name="T21" fmla="*/ 159 h 498"/>
                <a:gd name="T22" fmla="*/ 617 w 2387"/>
                <a:gd name="T23" fmla="*/ 40 h 498"/>
                <a:gd name="T24" fmla="*/ 674 w 2387"/>
                <a:gd name="T25" fmla="*/ 298 h 498"/>
                <a:gd name="T26" fmla="*/ 714 w 2387"/>
                <a:gd name="T27" fmla="*/ 40 h 498"/>
                <a:gd name="T28" fmla="*/ 774 w 2387"/>
                <a:gd name="T29" fmla="*/ 159 h 498"/>
                <a:gd name="T30" fmla="*/ 814 w 2387"/>
                <a:gd name="T31" fmla="*/ 40 h 498"/>
                <a:gd name="T32" fmla="*/ 874 w 2387"/>
                <a:gd name="T33" fmla="*/ 159 h 498"/>
                <a:gd name="T34" fmla="*/ 914 w 2387"/>
                <a:gd name="T35" fmla="*/ 40 h 498"/>
                <a:gd name="T36" fmla="*/ 974 w 2387"/>
                <a:gd name="T37" fmla="*/ 159 h 498"/>
                <a:gd name="T38" fmla="*/ 1014 w 2387"/>
                <a:gd name="T39" fmla="*/ 40 h 498"/>
                <a:gd name="T40" fmla="*/ 1074 w 2387"/>
                <a:gd name="T41" fmla="*/ 159 h 498"/>
                <a:gd name="T42" fmla="*/ 1114 w 2387"/>
                <a:gd name="T43" fmla="*/ 40 h 498"/>
                <a:gd name="T44" fmla="*/ 1187 w 2387"/>
                <a:gd name="T45" fmla="*/ 298 h 498"/>
                <a:gd name="T46" fmla="*/ 1227 w 2387"/>
                <a:gd name="T47" fmla="*/ 40 h 498"/>
                <a:gd name="T48" fmla="*/ 1287 w 2387"/>
                <a:gd name="T49" fmla="*/ 159 h 498"/>
                <a:gd name="T50" fmla="*/ 1327 w 2387"/>
                <a:gd name="T51" fmla="*/ 40 h 498"/>
                <a:gd name="T52" fmla="*/ 1387 w 2387"/>
                <a:gd name="T53" fmla="*/ 159 h 498"/>
                <a:gd name="T54" fmla="*/ 1427 w 2387"/>
                <a:gd name="T55" fmla="*/ 40 h 498"/>
                <a:gd name="T56" fmla="*/ 1487 w 2387"/>
                <a:gd name="T57" fmla="*/ 159 h 498"/>
                <a:gd name="T58" fmla="*/ 1527 w 2387"/>
                <a:gd name="T59" fmla="*/ 40 h 498"/>
                <a:gd name="T60" fmla="*/ 1587 w 2387"/>
                <a:gd name="T61" fmla="*/ 159 h 498"/>
                <a:gd name="T62" fmla="*/ 1627 w 2387"/>
                <a:gd name="T63" fmla="*/ 40 h 498"/>
                <a:gd name="T64" fmla="*/ 1684 w 2387"/>
                <a:gd name="T65" fmla="*/ 298 h 498"/>
                <a:gd name="T66" fmla="*/ 1724 w 2387"/>
                <a:gd name="T67" fmla="*/ 40 h 498"/>
                <a:gd name="T68" fmla="*/ 1784 w 2387"/>
                <a:gd name="T69" fmla="*/ 159 h 498"/>
                <a:gd name="T70" fmla="*/ 1824 w 2387"/>
                <a:gd name="T71" fmla="*/ 40 h 498"/>
                <a:gd name="T72" fmla="*/ 1884 w 2387"/>
                <a:gd name="T73" fmla="*/ 159 h 498"/>
                <a:gd name="T74" fmla="*/ 1924 w 2387"/>
                <a:gd name="T75" fmla="*/ 40 h 498"/>
                <a:gd name="T76" fmla="*/ 1984 w 2387"/>
                <a:gd name="T77" fmla="*/ 159 h 498"/>
                <a:gd name="T78" fmla="*/ 2024 w 2387"/>
                <a:gd name="T79" fmla="*/ 40 h 498"/>
                <a:gd name="T80" fmla="*/ 2084 w 2387"/>
                <a:gd name="T81" fmla="*/ 159 h 498"/>
                <a:gd name="T82" fmla="*/ 2124 w 2387"/>
                <a:gd name="T83" fmla="*/ 40 h 498"/>
                <a:gd name="T84" fmla="*/ 2170 w 2387"/>
                <a:gd name="T85" fmla="*/ 298 h 498"/>
                <a:gd name="T86" fmla="*/ 2210 w 2387"/>
                <a:gd name="T87" fmla="*/ 40 h 498"/>
                <a:gd name="T88" fmla="*/ 2347 w 2387"/>
                <a:gd name="T89" fmla="*/ 458 h 498"/>
                <a:gd name="T90" fmla="*/ 0 w 2387"/>
                <a:gd name="T91" fmla="*/ 498 h 498"/>
                <a:gd name="T92" fmla="*/ 2387 w 2387"/>
                <a:gd name="T93" fmla="*/ 0 h 498"/>
                <a:gd name="T94" fmla="*/ 0 w 2387"/>
                <a:gd name="T95"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7" h="498">
                  <a:moveTo>
                    <a:pt x="2347" y="458"/>
                  </a:moveTo>
                  <a:lnTo>
                    <a:pt x="2347" y="458"/>
                  </a:lnTo>
                  <a:lnTo>
                    <a:pt x="40" y="458"/>
                  </a:lnTo>
                  <a:lnTo>
                    <a:pt x="40" y="40"/>
                  </a:lnTo>
                  <a:lnTo>
                    <a:pt x="177" y="40"/>
                  </a:lnTo>
                  <a:lnTo>
                    <a:pt x="177" y="298"/>
                  </a:lnTo>
                  <a:lnTo>
                    <a:pt x="217" y="298"/>
                  </a:lnTo>
                  <a:lnTo>
                    <a:pt x="217" y="40"/>
                  </a:lnTo>
                  <a:lnTo>
                    <a:pt x="277" y="40"/>
                  </a:lnTo>
                  <a:lnTo>
                    <a:pt x="277" y="159"/>
                  </a:lnTo>
                  <a:lnTo>
                    <a:pt x="317" y="159"/>
                  </a:lnTo>
                  <a:lnTo>
                    <a:pt x="317" y="40"/>
                  </a:lnTo>
                  <a:lnTo>
                    <a:pt x="377" y="40"/>
                  </a:lnTo>
                  <a:lnTo>
                    <a:pt x="377" y="159"/>
                  </a:lnTo>
                  <a:lnTo>
                    <a:pt x="417" y="159"/>
                  </a:lnTo>
                  <a:lnTo>
                    <a:pt x="417" y="40"/>
                  </a:lnTo>
                  <a:lnTo>
                    <a:pt x="477" y="40"/>
                  </a:lnTo>
                  <a:lnTo>
                    <a:pt x="477" y="159"/>
                  </a:lnTo>
                  <a:lnTo>
                    <a:pt x="517" y="159"/>
                  </a:lnTo>
                  <a:lnTo>
                    <a:pt x="517" y="40"/>
                  </a:lnTo>
                  <a:lnTo>
                    <a:pt x="577" y="40"/>
                  </a:lnTo>
                  <a:lnTo>
                    <a:pt x="577" y="159"/>
                  </a:lnTo>
                  <a:lnTo>
                    <a:pt x="617" y="159"/>
                  </a:lnTo>
                  <a:lnTo>
                    <a:pt x="617" y="40"/>
                  </a:lnTo>
                  <a:lnTo>
                    <a:pt x="674" y="40"/>
                  </a:lnTo>
                  <a:lnTo>
                    <a:pt x="674" y="298"/>
                  </a:lnTo>
                  <a:lnTo>
                    <a:pt x="714" y="298"/>
                  </a:lnTo>
                  <a:lnTo>
                    <a:pt x="714" y="40"/>
                  </a:lnTo>
                  <a:lnTo>
                    <a:pt x="774" y="40"/>
                  </a:lnTo>
                  <a:lnTo>
                    <a:pt x="774" y="159"/>
                  </a:lnTo>
                  <a:lnTo>
                    <a:pt x="814" y="159"/>
                  </a:lnTo>
                  <a:lnTo>
                    <a:pt x="814" y="40"/>
                  </a:lnTo>
                  <a:lnTo>
                    <a:pt x="874" y="40"/>
                  </a:lnTo>
                  <a:lnTo>
                    <a:pt x="874" y="159"/>
                  </a:lnTo>
                  <a:lnTo>
                    <a:pt x="914" y="159"/>
                  </a:lnTo>
                  <a:lnTo>
                    <a:pt x="914" y="40"/>
                  </a:lnTo>
                  <a:lnTo>
                    <a:pt x="974" y="40"/>
                  </a:lnTo>
                  <a:lnTo>
                    <a:pt x="974" y="159"/>
                  </a:lnTo>
                  <a:lnTo>
                    <a:pt x="1014" y="159"/>
                  </a:lnTo>
                  <a:lnTo>
                    <a:pt x="1014" y="40"/>
                  </a:lnTo>
                  <a:lnTo>
                    <a:pt x="1074" y="40"/>
                  </a:lnTo>
                  <a:lnTo>
                    <a:pt x="1074" y="159"/>
                  </a:lnTo>
                  <a:lnTo>
                    <a:pt x="1114" y="159"/>
                  </a:lnTo>
                  <a:lnTo>
                    <a:pt x="1114" y="40"/>
                  </a:lnTo>
                  <a:lnTo>
                    <a:pt x="1187" y="40"/>
                  </a:lnTo>
                  <a:lnTo>
                    <a:pt x="1187" y="298"/>
                  </a:lnTo>
                  <a:lnTo>
                    <a:pt x="1227" y="298"/>
                  </a:lnTo>
                  <a:lnTo>
                    <a:pt x="1227" y="40"/>
                  </a:lnTo>
                  <a:lnTo>
                    <a:pt x="1287" y="40"/>
                  </a:lnTo>
                  <a:lnTo>
                    <a:pt x="1287" y="159"/>
                  </a:lnTo>
                  <a:lnTo>
                    <a:pt x="1327" y="159"/>
                  </a:lnTo>
                  <a:lnTo>
                    <a:pt x="1327" y="40"/>
                  </a:lnTo>
                  <a:lnTo>
                    <a:pt x="1387" y="40"/>
                  </a:lnTo>
                  <a:lnTo>
                    <a:pt x="1387" y="159"/>
                  </a:lnTo>
                  <a:lnTo>
                    <a:pt x="1427" y="159"/>
                  </a:lnTo>
                  <a:lnTo>
                    <a:pt x="1427" y="40"/>
                  </a:lnTo>
                  <a:lnTo>
                    <a:pt x="1487" y="40"/>
                  </a:lnTo>
                  <a:lnTo>
                    <a:pt x="1487" y="159"/>
                  </a:lnTo>
                  <a:lnTo>
                    <a:pt x="1527" y="159"/>
                  </a:lnTo>
                  <a:lnTo>
                    <a:pt x="1527" y="40"/>
                  </a:lnTo>
                  <a:lnTo>
                    <a:pt x="1587" y="40"/>
                  </a:lnTo>
                  <a:lnTo>
                    <a:pt x="1587" y="159"/>
                  </a:lnTo>
                  <a:lnTo>
                    <a:pt x="1627" y="159"/>
                  </a:lnTo>
                  <a:lnTo>
                    <a:pt x="1627" y="40"/>
                  </a:lnTo>
                  <a:lnTo>
                    <a:pt x="1684" y="40"/>
                  </a:lnTo>
                  <a:lnTo>
                    <a:pt x="1684" y="298"/>
                  </a:lnTo>
                  <a:lnTo>
                    <a:pt x="1724" y="298"/>
                  </a:lnTo>
                  <a:lnTo>
                    <a:pt x="1724" y="40"/>
                  </a:lnTo>
                  <a:lnTo>
                    <a:pt x="1784" y="40"/>
                  </a:lnTo>
                  <a:lnTo>
                    <a:pt x="1784" y="159"/>
                  </a:lnTo>
                  <a:lnTo>
                    <a:pt x="1824" y="159"/>
                  </a:lnTo>
                  <a:lnTo>
                    <a:pt x="1824" y="40"/>
                  </a:lnTo>
                  <a:lnTo>
                    <a:pt x="1884" y="40"/>
                  </a:lnTo>
                  <a:lnTo>
                    <a:pt x="1884" y="159"/>
                  </a:lnTo>
                  <a:lnTo>
                    <a:pt x="1924" y="159"/>
                  </a:lnTo>
                  <a:lnTo>
                    <a:pt x="1924" y="40"/>
                  </a:lnTo>
                  <a:lnTo>
                    <a:pt x="1984" y="40"/>
                  </a:lnTo>
                  <a:lnTo>
                    <a:pt x="1984" y="159"/>
                  </a:lnTo>
                  <a:lnTo>
                    <a:pt x="2024" y="159"/>
                  </a:lnTo>
                  <a:lnTo>
                    <a:pt x="2024" y="40"/>
                  </a:lnTo>
                  <a:lnTo>
                    <a:pt x="2084" y="40"/>
                  </a:lnTo>
                  <a:lnTo>
                    <a:pt x="2084" y="159"/>
                  </a:lnTo>
                  <a:lnTo>
                    <a:pt x="2124" y="159"/>
                  </a:lnTo>
                  <a:lnTo>
                    <a:pt x="2124" y="40"/>
                  </a:lnTo>
                  <a:lnTo>
                    <a:pt x="2170" y="40"/>
                  </a:lnTo>
                  <a:lnTo>
                    <a:pt x="2170" y="298"/>
                  </a:lnTo>
                  <a:lnTo>
                    <a:pt x="2210" y="298"/>
                  </a:lnTo>
                  <a:lnTo>
                    <a:pt x="2210" y="40"/>
                  </a:lnTo>
                  <a:lnTo>
                    <a:pt x="2347" y="40"/>
                  </a:lnTo>
                  <a:lnTo>
                    <a:pt x="2347" y="458"/>
                  </a:lnTo>
                  <a:close/>
                  <a:moveTo>
                    <a:pt x="0" y="498"/>
                  </a:moveTo>
                  <a:lnTo>
                    <a:pt x="0" y="498"/>
                  </a:lnTo>
                  <a:lnTo>
                    <a:pt x="2387" y="498"/>
                  </a:lnTo>
                  <a:lnTo>
                    <a:pt x="2387" y="0"/>
                  </a:lnTo>
                  <a:lnTo>
                    <a:pt x="0" y="0"/>
                  </a:lnTo>
                  <a:lnTo>
                    <a:pt x="0" y="49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37" name="文本占位符 7"/>
          <p:cNvSpPr>
            <a:spLocks noGrp="1"/>
          </p:cNvSpPr>
          <p:nvPr>
            <p:ph type="body" sz="quarter" idx="10" hasCustomPrompt="1"/>
          </p:nvPr>
        </p:nvSpPr>
        <p:spPr>
          <a:xfrm>
            <a:off x="1281294" y="258233"/>
            <a:ext cx="5302783" cy="721395"/>
          </a:xfrm>
          <a:prstGeom prst="rect">
            <a:avLst/>
          </a:prstGeom>
          <a:ln w="12700" cmpd="sng">
            <a:noFill/>
          </a:ln>
        </p:spPr>
        <p:txBody>
          <a:bodyPr vert="horz" anchor="ctr"/>
          <a:lstStyle>
            <a:lvl1pPr marL="0" indent="0" algn="l">
              <a:buNone/>
              <a:defRPr sz="2400" b="1">
                <a:solidFill>
                  <a:schemeClr val="bg1"/>
                </a:solidFill>
                <a:latin typeface="Microsoft YaHei" charset="0"/>
                <a:ea typeface="Microsoft YaHei" charset="0"/>
                <a:cs typeface="Microsoft YaHei" charset="0"/>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
        <p:nvSpPr>
          <p:cNvPr id="238" name="Freeform 7"/>
          <p:cNvSpPr>
            <a:spLocks noEditPoints="1"/>
          </p:cNvSpPr>
          <p:nvPr userDrawn="1"/>
        </p:nvSpPr>
        <p:spPr bwMode="auto">
          <a:xfrm>
            <a:off x="280410" y="331276"/>
            <a:ext cx="826852" cy="602955"/>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9" name="矩形 238"/>
          <p:cNvSpPr/>
          <p:nvPr userDrawn="1"/>
        </p:nvSpPr>
        <p:spPr>
          <a:xfrm>
            <a:off x="1058" y="3590559"/>
            <a:ext cx="12190942" cy="32674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613393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文本占位符 7"/>
          <p:cNvSpPr>
            <a:spLocks noGrp="1"/>
          </p:cNvSpPr>
          <p:nvPr>
            <p:ph type="body" sz="quarter" idx="10" hasCustomPrompt="1"/>
          </p:nvPr>
        </p:nvSpPr>
        <p:spPr>
          <a:xfrm>
            <a:off x="659004" y="258233"/>
            <a:ext cx="4868117" cy="529569"/>
          </a:xfrm>
          <a:prstGeom prst="rect">
            <a:avLst/>
          </a:prstGeom>
          <a:ln w="12700" cmpd="sng">
            <a:solidFill>
              <a:schemeClr val="tx1"/>
            </a:solidFill>
          </a:ln>
        </p:spPr>
        <p:txBody>
          <a:bodyPr vert="horz" anchor="ctr"/>
          <a:lstStyle>
            <a:lvl1pPr marL="0" indent="0" algn="l">
              <a:buNone/>
              <a:defRPr sz="2400" b="1"/>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
        <p:nvSpPr>
          <p:cNvPr id="3" name="文本占位符 7"/>
          <p:cNvSpPr>
            <a:spLocks noGrp="1"/>
          </p:cNvSpPr>
          <p:nvPr>
            <p:ph type="body" sz="quarter" idx="13" hasCustomPrompt="1"/>
          </p:nvPr>
        </p:nvSpPr>
        <p:spPr>
          <a:xfrm>
            <a:off x="11386592" y="171547"/>
            <a:ext cx="805408" cy="616255"/>
          </a:xfrm>
          <a:prstGeom prst="rect">
            <a:avLst/>
          </a:prstGeom>
          <a:solidFill>
            <a:schemeClr val="tx1"/>
          </a:solidFill>
        </p:spPr>
        <p:txBody>
          <a:bodyPr vert="horz" anchor="ctr"/>
          <a:lstStyle>
            <a:lvl1pPr marL="0" indent="0" algn="ctr">
              <a:buNone/>
              <a:defRPr sz="2400" b="1">
                <a:solidFill>
                  <a:srgbClr val="FFFFFF"/>
                </a:solidFill>
              </a:defRPr>
            </a:lvl1pPr>
          </a:lstStyle>
          <a:p>
            <a:pPr lvl="0"/>
            <a:r>
              <a:rPr kumimoji="1" lang="en-US" altLang="zh-CN" dirty="0"/>
              <a:t>01</a:t>
            </a:r>
            <a:endParaRPr kumimoji="1" lang="zh-CN" altLang="en-US" dirty="0"/>
          </a:p>
        </p:txBody>
      </p:sp>
      <p:sp>
        <p:nvSpPr>
          <p:cNvPr id="4" name="图片占位符 8"/>
          <p:cNvSpPr>
            <a:spLocks noGrp="1"/>
          </p:cNvSpPr>
          <p:nvPr>
            <p:ph type="pic" sz="quarter" idx="14" hasCustomPrompt="1"/>
          </p:nvPr>
        </p:nvSpPr>
        <p:spPr>
          <a:xfrm>
            <a:off x="376768" y="5989475"/>
            <a:ext cx="1960033" cy="533400"/>
          </a:xfrm>
          <a:prstGeom prst="rect">
            <a:avLst/>
          </a:prstGeom>
        </p:spPr>
        <p:txBody>
          <a:bodyPr vert="horz" anchor="ctr"/>
          <a:lstStyle>
            <a:lvl1pPr marL="0" indent="0" algn="ctr">
              <a:buNone/>
              <a:defRPr sz="1600" b="1"/>
            </a:lvl1pPr>
          </a:lstStyle>
          <a:p>
            <a:r>
              <a:rPr kumimoji="1" lang="en-US" altLang="zh-CN" sz="1600" b="1" dirty="0"/>
              <a:t>LOGO&amp;PIC</a:t>
            </a:r>
            <a:r>
              <a:rPr kumimoji="1" lang="zh-CN" altLang="en-US" sz="1600" b="1" dirty="0"/>
              <a:t> </a:t>
            </a:r>
            <a:r>
              <a:rPr kumimoji="1" lang="en-US" altLang="zh-CN" sz="1600" b="1" dirty="0"/>
              <a:t>HERE</a:t>
            </a:r>
            <a:endParaRPr kumimoji="1" lang="zh-CN" altLang="en-US" dirty="0"/>
          </a:p>
        </p:txBody>
      </p:sp>
    </p:spTree>
    <p:extLst>
      <p:ext uri="{BB962C8B-B14F-4D97-AF65-F5344CB8AC3E}">
        <p14:creationId xmlns:p14="http://schemas.microsoft.com/office/powerpoint/2010/main" val="1632621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矩形 3"/>
          <p:cNvSpPr/>
          <p:nvPr userDrawn="1"/>
        </p:nvSpPr>
        <p:spPr>
          <a:xfrm>
            <a:off x="440603" y="759873"/>
            <a:ext cx="1569660" cy="369332"/>
          </a:xfrm>
          <a:prstGeom prst="rect">
            <a:avLst/>
          </a:prstGeom>
        </p:spPr>
        <p:txBody>
          <a:bodyPr wrap="none">
            <a:spAutoFit/>
          </a:bodyPr>
          <a:lstStyle/>
          <a:p>
            <a:pPr defTabSz="609585"/>
            <a:r>
              <a:rPr lang="zh-CN" altLang="en-US" sz="1800" dirty="0">
                <a:solidFill>
                  <a:schemeClr val="tx1">
                    <a:lumMod val="75000"/>
                    <a:lumOff val="25000"/>
                  </a:schemeClr>
                </a:solidFill>
                <a:latin typeface="Segoe UI Light"/>
                <a:ea typeface="微软雅黑"/>
                <a:cs typeface="Segoe UI Light"/>
              </a:rPr>
              <a:t>背景图片素材</a:t>
            </a:r>
          </a:p>
        </p:txBody>
      </p:sp>
      <p:sp>
        <p:nvSpPr>
          <p:cNvPr id="5" name="矩形 4"/>
          <p:cNvSpPr/>
          <p:nvPr userDrawn="1"/>
        </p:nvSpPr>
        <p:spPr>
          <a:xfrm>
            <a:off x="440603" y="182445"/>
            <a:ext cx="777777" cy="246221"/>
          </a:xfrm>
          <a:prstGeom prst="rect">
            <a:avLst/>
          </a:prstGeom>
        </p:spPr>
        <p:txBody>
          <a:bodyPr wrap="none">
            <a:spAutoFit/>
          </a:bodyPr>
          <a:lstStyle/>
          <a:p>
            <a:pPr defTabSz="609585"/>
            <a:r>
              <a:rPr kumimoji="1" lang="en-US" altLang="zh-CN" sz="1000" dirty="0">
                <a:solidFill>
                  <a:schemeClr val="tx1">
                    <a:lumMod val="75000"/>
                    <a:lumOff val="25000"/>
                  </a:schemeClr>
                </a:solidFill>
                <a:latin typeface="Segoe UI Light"/>
                <a:ea typeface="微软雅黑" charset="0"/>
                <a:cs typeface="Segoe UI Light"/>
              </a:rPr>
              <a:t>OfficePLUS</a:t>
            </a:r>
            <a:endParaRPr lang="zh-CN" altLang="en-US" sz="1000" dirty="0">
              <a:solidFill>
                <a:schemeClr val="tx1">
                  <a:lumMod val="75000"/>
                  <a:lumOff val="25000"/>
                </a:schemeClr>
              </a:solidFill>
              <a:latin typeface="Segoe UI Light"/>
              <a:ea typeface="微软雅黑" charset="0"/>
              <a:cs typeface="Segoe UI Light"/>
            </a:endParaRPr>
          </a:p>
        </p:txBody>
      </p:sp>
    </p:spTree>
    <p:extLst>
      <p:ext uri="{BB962C8B-B14F-4D97-AF65-F5344CB8AC3E}">
        <p14:creationId xmlns:p14="http://schemas.microsoft.com/office/powerpoint/2010/main" val="491705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41500"/>
      </p:ext>
    </p:extLst>
  </p:cSld>
  <p:clrMap bg1="lt1" tx1="dk1" bg2="lt2" tx2="dk2" accent1="accent1" accent2="accent2" accent3="accent3" accent4="accent4" accent5="accent5" accent6="accent6" hlink="hlink" folHlink="folHlink"/>
  <p:sldLayoutIdLst>
    <p:sldLayoutId id="2147483679" r:id="rId1"/>
    <p:sldLayoutId id="2147483681" r:id="rId2"/>
    <p:sldLayoutId id="2147483680" r:id="rId3"/>
    <p:sldLayoutId id="2147483683" r:id="rId4"/>
    <p:sldLayoutId id="2147483682" r:id="rId5"/>
    <p:sldLayoutId id="2147483685" r:id="rId6"/>
    <p:sldLayoutId id="2147483684" r:id="rId7"/>
    <p:sldLayoutId id="2147483662" r:id="rId8"/>
    <p:sldLayoutId id="2147483664" r:id="rId9"/>
    <p:sldLayoutId id="2147483663"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72564" y="1750701"/>
            <a:ext cx="2646878" cy="830997"/>
          </a:xfrm>
          <a:prstGeom prst="rect">
            <a:avLst/>
          </a:prstGeom>
          <a:noFill/>
        </p:spPr>
        <p:txBody>
          <a:bodyPr wrap="none" rtlCol="0">
            <a:spAutoFit/>
          </a:bodyPr>
          <a:lstStyle/>
          <a:p>
            <a:pPr algn="ctr"/>
            <a:r>
              <a:rPr kumimoji="1" lang="zh-CN" altLang="en-US" sz="4800" b="1" dirty="0">
                <a:solidFill>
                  <a:schemeClr val="bg1"/>
                </a:solidFill>
                <a:latin typeface="Microsoft YaHei" charset="0"/>
                <a:ea typeface="Microsoft YaHei" charset="0"/>
                <a:cs typeface="Microsoft YaHei" charset="0"/>
              </a:rPr>
              <a:t>厦门大学</a:t>
            </a:r>
          </a:p>
        </p:txBody>
      </p:sp>
      <p:sp>
        <p:nvSpPr>
          <p:cNvPr id="4" name="文本框 3"/>
          <p:cNvSpPr txBox="1"/>
          <p:nvPr/>
        </p:nvSpPr>
        <p:spPr>
          <a:xfrm>
            <a:off x="2618132" y="2683298"/>
            <a:ext cx="6955750" cy="1107996"/>
          </a:xfrm>
          <a:prstGeom prst="rect">
            <a:avLst/>
          </a:prstGeom>
          <a:solidFill>
            <a:schemeClr val="bg1"/>
          </a:solidFill>
        </p:spPr>
        <p:txBody>
          <a:bodyPr wrap="none" rtlCol="0">
            <a:spAutoFit/>
          </a:bodyPr>
          <a:lstStyle/>
          <a:p>
            <a:pPr algn="ctr"/>
            <a:r>
              <a:rPr kumimoji="1" lang="zh-CN" altLang="en-US" sz="6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Microsoft YaHei" charset="0"/>
                <a:ea typeface="Microsoft YaHei" charset="0"/>
                <a:cs typeface="Microsoft YaHei" charset="0"/>
              </a:rPr>
              <a:t>学生健康信息平台</a:t>
            </a:r>
          </a:p>
        </p:txBody>
      </p:sp>
      <p:sp>
        <p:nvSpPr>
          <p:cNvPr id="5" name="文本框 4"/>
          <p:cNvSpPr txBox="1"/>
          <p:nvPr/>
        </p:nvSpPr>
        <p:spPr>
          <a:xfrm>
            <a:off x="2951559" y="3892894"/>
            <a:ext cx="6288902" cy="523220"/>
          </a:xfrm>
          <a:prstGeom prst="rect">
            <a:avLst/>
          </a:prstGeom>
          <a:noFill/>
        </p:spPr>
        <p:txBody>
          <a:bodyPr wrap="none" rtlCol="0">
            <a:spAutoFit/>
          </a:bodyPr>
          <a:lstStyle/>
          <a:p>
            <a:pPr algn="ctr"/>
            <a:r>
              <a:rPr kumimoji="1" lang="zh-CN" altLang="en-US" sz="2800" b="1" dirty="0">
                <a:solidFill>
                  <a:schemeClr val="bg1"/>
                </a:solidFill>
                <a:latin typeface="Microsoft YaHei" charset="0"/>
                <a:ea typeface="Microsoft YaHei" charset="0"/>
                <a:cs typeface="Microsoft YaHei" charset="0"/>
              </a:rPr>
              <a:t>厦门大学信息学院软件工程课程项目组</a:t>
            </a:r>
          </a:p>
        </p:txBody>
      </p:sp>
      <p:sp>
        <p:nvSpPr>
          <p:cNvPr id="6" name="文本框 8"/>
          <p:cNvSpPr txBox="1"/>
          <p:nvPr/>
        </p:nvSpPr>
        <p:spPr>
          <a:xfrm>
            <a:off x="4132692" y="4979083"/>
            <a:ext cx="3926616" cy="11568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ctr">
              <a:lnSpc>
                <a:spcPct val="150000"/>
              </a:lnSpc>
              <a:buFont typeface="Wingdings" charset="2"/>
              <a:buChar char="n"/>
            </a:pPr>
            <a:r>
              <a:rPr lang="zh-CN" altLang="en-US" sz="1600" b="1" dirty="0">
                <a:solidFill>
                  <a:schemeClr val="bg1"/>
                </a:solidFill>
                <a:latin typeface="微软雅黑" charset="0"/>
                <a:ea typeface="微软雅黑" charset="0"/>
              </a:rPr>
              <a:t>学校名称：厦门大学</a:t>
            </a:r>
          </a:p>
          <a:p>
            <a:pPr marL="285750" indent="-285750" algn="ctr">
              <a:lnSpc>
                <a:spcPct val="150000"/>
              </a:lnSpc>
              <a:buFont typeface="Wingdings" charset="2"/>
              <a:buChar char="n"/>
            </a:pPr>
            <a:r>
              <a:rPr lang="zh-CN" altLang="en-US" sz="1600" b="1" dirty="0">
                <a:solidFill>
                  <a:schemeClr val="bg1"/>
                </a:solidFill>
                <a:latin typeface="微软雅黑" charset="0"/>
                <a:ea typeface="微软雅黑" charset="0"/>
              </a:rPr>
              <a:t>指导老师：陈龙彪</a:t>
            </a:r>
          </a:p>
          <a:p>
            <a:pPr marL="285750" indent="-285750" algn="ctr">
              <a:lnSpc>
                <a:spcPct val="150000"/>
              </a:lnSpc>
              <a:buFont typeface="Wingdings" charset="2"/>
              <a:buChar char="n"/>
            </a:pPr>
            <a:r>
              <a:rPr lang="zh-CN" altLang="en-US" sz="1600" b="1" dirty="0">
                <a:solidFill>
                  <a:schemeClr val="bg1"/>
                </a:solidFill>
                <a:latin typeface="微软雅黑" charset="0"/>
                <a:ea typeface="微软雅黑" charset="0"/>
              </a:rPr>
              <a:t>报告人：王雅南 洪虹 林艺彬 夏心蕾</a:t>
            </a:r>
          </a:p>
        </p:txBody>
      </p:sp>
      <p:grpSp>
        <p:nvGrpSpPr>
          <p:cNvPr id="12" name="组 11"/>
          <p:cNvGrpSpPr/>
          <p:nvPr/>
        </p:nvGrpSpPr>
        <p:grpSpPr>
          <a:xfrm>
            <a:off x="5555557" y="521350"/>
            <a:ext cx="1080886" cy="1080884"/>
            <a:chOff x="5431425" y="497164"/>
            <a:chExt cx="1482332" cy="1482330"/>
          </a:xfrm>
        </p:grpSpPr>
        <p:sp>
          <p:nvSpPr>
            <p:cNvPr id="2" name="Freeform 7"/>
            <p:cNvSpPr>
              <a:spLocks noEditPoints="1"/>
            </p:cNvSpPr>
            <p:nvPr/>
          </p:nvSpPr>
          <p:spPr bwMode="auto">
            <a:xfrm>
              <a:off x="5751305" y="941168"/>
              <a:ext cx="842572" cy="614420"/>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椭圆 7"/>
            <p:cNvSpPr/>
            <p:nvPr/>
          </p:nvSpPr>
          <p:spPr>
            <a:xfrm>
              <a:off x="5431425" y="497164"/>
              <a:ext cx="1482332" cy="14823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11202865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a:lstStyle/>
          <a:p>
            <a:endParaRPr lang="zh-CN" altLang="en-US" dirty="0"/>
          </a:p>
          <a:p>
            <a:endParaRPr lang="zh-CN" altLang="en-US" dirty="0"/>
          </a:p>
        </p:txBody>
      </p:sp>
      <p:sp>
        <p:nvSpPr>
          <p:cNvPr id="25" name="矩形 24"/>
          <p:cNvSpPr/>
          <p:nvPr/>
        </p:nvSpPr>
        <p:spPr>
          <a:xfrm>
            <a:off x="746273" y="2519890"/>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970769" y="3047024"/>
            <a:ext cx="4005702" cy="549061"/>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进入老师端口后，老师可以对学生的名单进行管理以及查看学生报备上了的总数据</a:t>
            </a:r>
          </a:p>
        </p:txBody>
      </p:sp>
      <p:sp>
        <p:nvSpPr>
          <p:cNvPr id="31" name="矩形 30"/>
          <p:cNvSpPr/>
          <p:nvPr/>
        </p:nvSpPr>
        <p:spPr>
          <a:xfrm>
            <a:off x="970769" y="2583402"/>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项目思路</a:t>
            </a:r>
            <a:endParaRPr lang="en-US" altLang="zh-CN" sz="2000" b="1" kern="0" dirty="0">
              <a:solidFill>
                <a:schemeClr val="bg1"/>
              </a:solidFill>
              <a:ea typeface="微软雅黑" charset="0"/>
            </a:endParaRPr>
          </a:p>
        </p:txBody>
      </p:sp>
      <p:pic>
        <p:nvPicPr>
          <p:cNvPr id="4" name="图片 3">
            <a:extLst>
              <a:ext uri="{FF2B5EF4-FFF2-40B4-BE49-F238E27FC236}">
                <a16:creationId xmlns:a16="http://schemas.microsoft.com/office/drawing/2014/main" id="{C508D027-4FE6-473F-B20E-AE7C6B9572BF}"/>
              </a:ext>
            </a:extLst>
          </p:cNvPr>
          <p:cNvPicPr>
            <a:picLocks noChangeAspect="1"/>
          </p:cNvPicPr>
          <p:nvPr/>
        </p:nvPicPr>
        <p:blipFill>
          <a:blip r:embed="rId2"/>
          <a:stretch>
            <a:fillRect/>
          </a:stretch>
        </p:blipFill>
        <p:spPr>
          <a:xfrm>
            <a:off x="8202388" y="235912"/>
            <a:ext cx="2833077" cy="6138334"/>
          </a:xfrm>
          <a:prstGeom prst="rect">
            <a:avLst/>
          </a:prstGeom>
        </p:spPr>
      </p:pic>
    </p:spTree>
    <p:extLst>
      <p:ext uri="{BB962C8B-B14F-4D97-AF65-F5344CB8AC3E}">
        <p14:creationId xmlns:p14="http://schemas.microsoft.com/office/powerpoint/2010/main" val="13939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5" name="矩形 24"/>
          <p:cNvSpPr/>
          <p:nvPr/>
        </p:nvSpPr>
        <p:spPr>
          <a:xfrm>
            <a:off x="746273" y="2519890"/>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970769" y="3047024"/>
            <a:ext cx="4005702" cy="549061"/>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进入老师端口后，老师在对学生的名单进行管理时可以对所管理的学生班级</a:t>
            </a:r>
            <a:r>
              <a:rPr lang="en-US" altLang="zh-CN" sz="1200" dirty="0">
                <a:solidFill>
                  <a:schemeClr val="bg1"/>
                </a:solidFill>
                <a:latin typeface="微软雅黑" charset="0"/>
                <a:ea typeface="微软雅黑" charset="0"/>
              </a:rPr>
              <a:t>/</a:t>
            </a:r>
            <a:r>
              <a:rPr lang="zh-CN" altLang="en-US" sz="1200" dirty="0">
                <a:solidFill>
                  <a:schemeClr val="bg1"/>
                </a:solidFill>
                <a:latin typeface="微软雅黑" charset="0"/>
                <a:ea typeface="微软雅黑" charset="0"/>
              </a:rPr>
              <a:t>年级进行查看修改删除等操作</a:t>
            </a:r>
          </a:p>
        </p:txBody>
      </p:sp>
      <p:sp>
        <p:nvSpPr>
          <p:cNvPr id="31" name="矩形 30"/>
          <p:cNvSpPr/>
          <p:nvPr/>
        </p:nvSpPr>
        <p:spPr>
          <a:xfrm>
            <a:off x="970769" y="2583402"/>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项目思路</a:t>
            </a:r>
            <a:endParaRPr lang="en-US" altLang="zh-CN" sz="2000" b="1" kern="0" dirty="0">
              <a:solidFill>
                <a:schemeClr val="bg1"/>
              </a:solidFill>
              <a:ea typeface="微软雅黑" charset="0"/>
            </a:endParaRPr>
          </a:p>
        </p:txBody>
      </p:sp>
      <p:pic>
        <p:nvPicPr>
          <p:cNvPr id="3" name="图片 2">
            <a:extLst>
              <a:ext uri="{FF2B5EF4-FFF2-40B4-BE49-F238E27FC236}">
                <a16:creationId xmlns:a16="http://schemas.microsoft.com/office/drawing/2014/main" id="{AC07B4C2-D581-4A69-8621-4A0BB2302C66}"/>
              </a:ext>
            </a:extLst>
          </p:cNvPr>
          <p:cNvPicPr>
            <a:picLocks noChangeAspect="1"/>
          </p:cNvPicPr>
          <p:nvPr/>
        </p:nvPicPr>
        <p:blipFill>
          <a:blip r:embed="rId2"/>
          <a:stretch>
            <a:fillRect/>
          </a:stretch>
        </p:blipFill>
        <p:spPr>
          <a:xfrm>
            <a:off x="5686938" y="401853"/>
            <a:ext cx="3126449" cy="5539848"/>
          </a:xfrm>
          <a:prstGeom prst="rect">
            <a:avLst/>
          </a:prstGeom>
        </p:spPr>
      </p:pic>
      <p:pic>
        <p:nvPicPr>
          <p:cNvPr id="4" name="图片 3">
            <a:extLst>
              <a:ext uri="{FF2B5EF4-FFF2-40B4-BE49-F238E27FC236}">
                <a16:creationId xmlns:a16="http://schemas.microsoft.com/office/drawing/2014/main" id="{938ED96E-DC58-4623-906B-E8DECF2790F1}"/>
              </a:ext>
            </a:extLst>
          </p:cNvPr>
          <p:cNvPicPr>
            <a:picLocks noChangeAspect="1"/>
          </p:cNvPicPr>
          <p:nvPr/>
        </p:nvPicPr>
        <p:blipFill>
          <a:blip r:embed="rId3"/>
          <a:stretch>
            <a:fillRect/>
          </a:stretch>
        </p:blipFill>
        <p:spPr>
          <a:xfrm>
            <a:off x="8977263" y="401853"/>
            <a:ext cx="3149930" cy="5539848"/>
          </a:xfrm>
          <a:prstGeom prst="rect">
            <a:avLst/>
          </a:prstGeom>
        </p:spPr>
      </p:pic>
    </p:spTree>
    <p:extLst>
      <p:ext uri="{BB962C8B-B14F-4D97-AF65-F5344CB8AC3E}">
        <p14:creationId xmlns:p14="http://schemas.microsoft.com/office/powerpoint/2010/main" val="3361215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5" name="矩形 24"/>
          <p:cNvSpPr/>
          <p:nvPr/>
        </p:nvSpPr>
        <p:spPr>
          <a:xfrm>
            <a:off x="746273" y="2519890"/>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970769" y="3047024"/>
            <a:ext cx="4005702" cy="549061"/>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进入老师端口后，老师在查看学生报备情况时可以选择相应的班级</a:t>
            </a:r>
            <a:r>
              <a:rPr lang="en-US" altLang="zh-CN" sz="1200" dirty="0">
                <a:solidFill>
                  <a:schemeClr val="bg1"/>
                </a:solidFill>
                <a:latin typeface="微软雅黑" charset="0"/>
                <a:ea typeface="微软雅黑" charset="0"/>
              </a:rPr>
              <a:t>/</a:t>
            </a:r>
            <a:r>
              <a:rPr lang="zh-CN" altLang="en-US" sz="1200" dirty="0">
                <a:solidFill>
                  <a:schemeClr val="bg1"/>
                </a:solidFill>
                <a:latin typeface="微软雅黑" charset="0"/>
                <a:ea typeface="微软雅黑" charset="0"/>
              </a:rPr>
              <a:t>年级查看实时学生信息报备的情况。</a:t>
            </a:r>
          </a:p>
        </p:txBody>
      </p:sp>
      <p:sp>
        <p:nvSpPr>
          <p:cNvPr id="31" name="矩形 30"/>
          <p:cNvSpPr/>
          <p:nvPr/>
        </p:nvSpPr>
        <p:spPr>
          <a:xfrm>
            <a:off x="970769" y="2583402"/>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项目思路</a:t>
            </a:r>
            <a:endParaRPr lang="en-US" altLang="zh-CN" sz="2000" b="1" kern="0" dirty="0">
              <a:solidFill>
                <a:schemeClr val="bg1"/>
              </a:solidFill>
              <a:ea typeface="微软雅黑" charset="0"/>
            </a:endParaRPr>
          </a:p>
        </p:txBody>
      </p:sp>
      <p:pic>
        <p:nvPicPr>
          <p:cNvPr id="5" name="图片 4">
            <a:extLst>
              <a:ext uri="{FF2B5EF4-FFF2-40B4-BE49-F238E27FC236}">
                <a16:creationId xmlns:a16="http://schemas.microsoft.com/office/drawing/2014/main" id="{04FF8674-1A2E-4540-99C6-4B2D562DC8E5}"/>
              </a:ext>
            </a:extLst>
          </p:cNvPr>
          <p:cNvPicPr>
            <a:picLocks noChangeAspect="1"/>
          </p:cNvPicPr>
          <p:nvPr/>
        </p:nvPicPr>
        <p:blipFill>
          <a:blip r:embed="rId2"/>
          <a:stretch>
            <a:fillRect/>
          </a:stretch>
        </p:blipFill>
        <p:spPr>
          <a:xfrm>
            <a:off x="7215594" y="258233"/>
            <a:ext cx="3584868" cy="6373098"/>
          </a:xfrm>
          <a:prstGeom prst="rect">
            <a:avLst/>
          </a:prstGeom>
        </p:spPr>
      </p:pic>
    </p:spTree>
    <p:extLst>
      <p:ext uri="{BB962C8B-B14F-4D97-AF65-F5344CB8AC3E}">
        <p14:creationId xmlns:p14="http://schemas.microsoft.com/office/powerpoint/2010/main" val="509501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5" name="矩形 24"/>
          <p:cNvSpPr/>
          <p:nvPr/>
        </p:nvSpPr>
        <p:spPr>
          <a:xfrm>
            <a:off x="746273" y="2519890"/>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970769" y="3047024"/>
            <a:ext cx="4005702" cy="1292662"/>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此外，还可以在登陆界面查看全国以及全球实时疫情状况，了解疫情的实时情况。此模块用了网上的接口，运用反向代理实现页面跳转，但因为非企业小程序无法使用反向代理的业务域名，所以体验版无法展示疫情动态实时信息，截图取自开发者工具的预览。</a:t>
            </a:r>
          </a:p>
        </p:txBody>
      </p:sp>
      <p:sp>
        <p:nvSpPr>
          <p:cNvPr id="31" name="矩形 30"/>
          <p:cNvSpPr/>
          <p:nvPr/>
        </p:nvSpPr>
        <p:spPr>
          <a:xfrm>
            <a:off x="970769" y="2583402"/>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项目思路</a:t>
            </a:r>
            <a:endParaRPr lang="en-US" altLang="zh-CN" sz="2000" b="1" kern="0" dirty="0">
              <a:solidFill>
                <a:schemeClr val="bg1"/>
              </a:solidFill>
              <a:ea typeface="微软雅黑" charset="0"/>
            </a:endParaRPr>
          </a:p>
        </p:txBody>
      </p:sp>
      <p:pic>
        <p:nvPicPr>
          <p:cNvPr id="5" name="图片 4">
            <a:extLst>
              <a:ext uri="{FF2B5EF4-FFF2-40B4-BE49-F238E27FC236}">
                <a16:creationId xmlns:a16="http://schemas.microsoft.com/office/drawing/2014/main" id="{8A917F6E-7242-471C-9F9B-5460F315D197}"/>
              </a:ext>
            </a:extLst>
          </p:cNvPr>
          <p:cNvPicPr>
            <a:picLocks noChangeAspect="1"/>
          </p:cNvPicPr>
          <p:nvPr/>
        </p:nvPicPr>
        <p:blipFill>
          <a:blip r:embed="rId2"/>
          <a:stretch>
            <a:fillRect/>
          </a:stretch>
        </p:blipFill>
        <p:spPr>
          <a:xfrm>
            <a:off x="7797440" y="384150"/>
            <a:ext cx="3315486" cy="5874808"/>
          </a:xfrm>
          <a:prstGeom prst="rect">
            <a:avLst/>
          </a:prstGeom>
        </p:spPr>
      </p:pic>
    </p:spTree>
    <p:extLst>
      <p:ext uri="{BB962C8B-B14F-4D97-AF65-F5344CB8AC3E}">
        <p14:creationId xmlns:p14="http://schemas.microsoft.com/office/powerpoint/2010/main" val="464701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5590419" y="3331281"/>
            <a:ext cx="4200352" cy="1862048"/>
            <a:chOff x="6750146" y="2193857"/>
            <a:chExt cx="4200352" cy="1862048"/>
          </a:xfrm>
        </p:grpSpPr>
        <p:sp>
          <p:nvSpPr>
            <p:cNvPr id="3" name="文本框 2"/>
            <p:cNvSpPr txBox="1"/>
            <p:nvPr/>
          </p:nvSpPr>
          <p:spPr>
            <a:xfrm>
              <a:off x="6750146" y="2193857"/>
              <a:ext cx="2237915" cy="1862048"/>
            </a:xfrm>
            <a:prstGeom prst="rect">
              <a:avLst/>
            </a:prstGeom>
          </p:spPr>
          <p:txBody>
            <a:bodyPr wrap="square" anchor="ctr">
              <a:spAutoFit/>
            </a:bodyPr>
            <a:lstStyle>
              <a:defPPr>
                <a:defRPr lang="zh-CN"/>
              </a:defPPr>
              <a:lvl1pPr>
                <a:defRPr sz="3200" b="1">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defRPr>
              </a:lvl1pPr>
            </a:lstStyle>
            <a:p>
              <a:r>
                <a:rPr lang="en-US" altLang="zh-CN" sz="11500" dirty="0">
                  <a:solidFill>
                    <a:schemeClr val="bg1"/>
                  </a:solidFill>
                </a:rPr>
                <a:t>03</a:t>
              </a:r>
              <a:endParaRPr lang="zh-CN" altLang="en-US" sz="11500" dirty="0">
                <a:solidFill>
                  <a:schemeClr val="bg1"/>
                </a:solidFill>
              </a:endParaRPr>
            </a:p>
          </p:txBody>
        </p:sp>
        <p:sp>
          <p:nvSpPr>
            <p:cNvPr id="4" name="矩形 3"/>
            <p:cNvSpPr/>
            <p:nvPr/>
          </p:nvSpPr>
          <p:spPr>
            <a:xfrm>
              <a:off x="8675829" y="2647827"/>
              <a:ext cx="2274669" cy="954107"/>
            </a:xfrm>
            <a:prstGeom prst="rect">
              <a:avLst/>
            </a:prstGeom>
          </p:spPr>
          <p:txBody>
            <a:bodyPr wrap="square" anchor="ctr">
              <a:spAutoFit/>
            </a:bodyPr>
            <a:lstStyle/>
            <a:p>
              <a:r>
                <a:rPr lang="zh-CN" altLang="en-US" sz="3200" b="1" dirty="0">
                  <a:solidFill>
                    <a:schemeClr val="bg1"/>
                  </a:solidFill>
                  <a:latin typeface="微软雅黑"/>
                  <a:ea typeface="微软雅黑"/>
                  <a:cs typeface="微软雅黑"/>
                </a:rPr>
                <a:t>工作过程</a:t>
              </a:r>
              <a:endParaRPr lang="en-US" altLang="zh-CN" sz="3200" b="1" dirty="0">
                <a:solidFill>
                  <a:schemeClr val="bg1"/>
                </a:solidFill>
                <a:latin typeface="微软雅黑"/>
                <a:ea typeface="微软雅黑"/>
                <a:cs typeface="微软雅黑"/>
              </a:endParaRPr>
            </a:p>
            <a:p>
              <a:r>
                <a:rPr lang="en-US" altLang="zh-CN" sz="2400" dirty="0">
                  <a:solidFill>
                    <a:schemeClr val="bg1"/>
                  </a:solidFill>
                  <a:latin typeface="Calibri"/>
                  <a:ea typeface="宋体"/>
                </a:rPr>
                <a:t>PROCESS</a:t>
              </a:r>
              <a:endParaRPr kumimoji="1" lang="zh-CN" altLang="en-US" sz="2400" dirty="0">
                <a:solidFill>
                  <a:schemeClr val="bg1"/>
                </a:solidFill>
                <a:latin typeface="Calibri"/>
                <a:ea typeface="宋体"/>
              </a:endParaRPr>
            </a:p>
          </p:txBody>
        </p:sp>
      </p:grpSp>
    </p:spTree>
    <p:extLst>
      <p:ext uri="{BB962C8B-B14F-4D97-AF65-F5344CB8AC3E}">
        <p14:creationId xmlns:p14="http://schemas.microsoft.com/office/powerpoint/2010/main" val="84388697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 37"/>
          <p:cNvGrpSpPr/>
          <p:nvPr/>
        </p:nvGrpSpPr>
        <p:grpSpPr>
          <a:xfrm>
            <a:off x="1254580" y="1257251"/>
            <a:ext cx="10382262" cy="4183970"/>
            <a:chOff x="1351508" y="1606386"/>
            <a:chExt cx="10285334" cy="3497629"/>
          </a:xfrm>
        </p:grpSpPr>
        <p:grpSp>
          <p:nvGrpSpPr>
            <p:cNvPr id="15" name="组 14"/>
            <p:cNvGrpSpPr/>
            <p:nvPr/>
          </p:nvGrpSpPr>
          <p:grpSpPr>
            <a:xfrm>
              <a:off x="1351508" y="1606386"/>
              <a:ext cx="9620634" cy="3356458"/>
              <a:chOff x="1350000" y="1606386"/>
              <a:chExt cx="9620634" cy="3356458"/>
            </a:xfrm>
          </p:grpSpPr>
          <p:sp>
            <p:nvSpPr>
              <p:cNvPr id="3" name="矩形 2"/>
              <p:cNvSpPr/>
              <p:nvPr/>
            </p:nvSpPr>
            <p:spPr>
              <a:xfrm>
                <a:off x="1350000" y="4908667"/>
                <a:ext cx="9620634" cy="54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p:nvSpPr>
            <p:spPr>
              <a:xfrm rot="16200000">
                <a:off x="-299062" y="3255448"/>
                <a:ext cx="3348000" cy="49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p:nvSpPr>
            <p:spPr>
              <a:xfrm rot="16200000">
                <a:off x="1926251" y="3255449"/>
                <a:ext cx="3348000" cy="49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rot="16200000">
                <a:off x="4420491" y="3255449"/>
                <a:ext cx="3348000" cy="49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p:nvSpPr>
            <p:spPr>
              <a:xfrm rot="16200000">
                <a:off x="6780267" y="3255448"/>
                <a:ext cx="3348000" cy="49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7" name="三角形 36"/>
            <p:cNvSpPr/>
            <p:nvPr/>
          </p:nvSpPr>
          <p:spPr>
            <a:xfrm rot="5400000">
              <a:off x="11132022" y="4599195"/>
              <a:ext cx="344939" cy="6647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文本占位符 1"/>
          <p:cNvSpPr>
            <a:spLocks noGrp="1"/>
          </p:cNvSpPr>
          <p:nvPr>
            <p:ph type="body" sz="quarter" idx="10"/>
          </p:nvPr>
        </p:nvSpPr>
        <p:spPr/>
        <p:txBody>
          <a:bodyPr/>
          <a:lstStyle/>
          <a:p>
            <a:r>
              <a:rPr kumimoji="1" lang="en-US" altLang="zh-CN" dirty="0"/>
              <a:t>03</a:t>
            </a:r>
            <a:r>
              <a:rPr kumimoji="1" lang="zh-CN" altLang="en-US" dirty="0"/>
              <a:t> 工作过程</a:t>
            </a:r>
          </a:p>
        </p:txBody>
      </p:sp>
      <p:grpSp>
        <p:nvGrpSpPr>
          <p:cNvPr id="41" name="组 40"/>
          <p:cNvGrpSpPr/>
          <p:nvPr/>
        </p:nvGrpSpPr>
        <p:grpSpPr>
          <a:xfrm>
            <a:off x="1315608" y="3078631"/>
            <a:ext cx="1916523" cy="1944827"/>
            <a:chOff x="1315608" y="3396502"/>
            <a:chExt cx="1916523" cy="2178296"/>
          </a:xfrm>
        </p:grpSpPr>
        <p:sp>
          <p:nvSpPr>
            <p:cNvPr id="11" name="矩形 10"/>
            <p:cNvSpPr/>
            <p:nvPr/>
          </p:nvSpPr>
          <p:spPr>
            <a:xfrm rot="16200000">
              <a:off x="2214753" y="2497357"/>
              <a:ext cx="118233" cy="1916523"/>
            </a:xfrm>
            <a:prstGeom prst="rect">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4" name="组 13"/>
            <p:cNvGrpSpPr/>
            <p:nvPr/>
          </p:nvGrpSpPr>
          <p:grpSpPr>
            <a:xfrm>
              <a:off x="1356214" y="3545885"/>
              <a:ext cx="1825136" cy="2028913"/>
              <a:chOff x="3784926" y="3012367"/>
              <a:chExt cx="1825136" cy="2028913"/>
            </a:xfrm>
          </p:grpSpPr>
          <p:sp>
            <p:nvSpPr>
              <p:cNvPr id="12" name="矩形 11"/>
              <p:cNvSpPr/>
              <p:nvPr/>
            </p:nvSpPr>
            <p:spPr>
              <a:xfrm>
                <a:off x="3803704" y="3350768"/>
                <a:ext cx="1806358" cy="1690512"/>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在课程项目进行的前期，我们便迅速地组队并进行了任务的分工。队伍由王雅南，洪虹，林艺彬和夏心蕾四名同学组成</a:t>
                </a:r>
              </a:p>
            </p:txBody>
          </p:sp>
          <p:sp>
            <p:nvSpPr>
              <p:cNvPr id="13" name="矩形 12"/>
              <p:cNvSpPr/>
              <p:nvPr/>
            </p:nvSpPr>
            <p:spPr>
              <a:xfrm>
                <a:off x="3784926" y="3012367"/>
                <a:ext cx="1005403" cy="338554"/>
              </a:xfrm>
              <a:prstGeom prst="rect">
                <a:avLst/>
              </a:prstGeom>
            </p:spPr>
            <p:txBody>
              <a:bodyPr wrap="none">
                <a:spAutoFit/>
              </a:bodyPr>
              <a:lstStyle/>
              <a:p>
                <a:pPr defTabSz="1219170">
                  <a:defRPr/>
                </a:pPr>
                <a:r>
                  <a:rPr lang="zh-CN" altLang="en-US" sz="1600" b="1" kern="0" dirty="0">
                    <a:solidFill>
                      <a:schemeClr val="bg1"/>
                    </a:solidFill>
                    <a:ea typeface="微软雅黑" charset="0"/>
                  </a:rPr>
                  <a:t>组队阶段</a:t>
                </a:r>
                <a:endParaRPr lang="en-US" altLang="zh-CN" sz="1600" b="1" kern="0" dirty="0">
                  <a:solidFill>
                    <a:schemeClr val="bg1"/>
                  </a:solidFill>
                  <a:ea typeface="微软雅黑" charset="0"/>
                </a:endParaRPr>
              </a:p>
            </p:txBody>
          </p:sp>
        </p:grpSp>
      </p:grpSp>
      <p:grpSp>
        <p:nvGrpSpPr>
          <p:cNvPr id="42" name="组 41"/>
          <p:cNvGrpSpPr/>
          <p:nvPr/>
        </p:nvGrpSpPr>
        <p:grpSpPr>
          <a:xfrm>
            <a:off x="3621438" y="1893067"/>
            <a:ext cx="1973675" cy="3002341"/>
            <a:chOff x="3561613" y="3788499"/>
            <a:chExt cx="1973675" cy="3002341"/>
          </a:xfrm>
        </p:grpSpPr>
        <p:sp>
          <p:nvSpPr>
            <p:cNvPr id="18" name="矩形 17"/>
            <p:cNvSpPr/>
            <p:nvPr/>
          </p:nvSpPr>
          <p:spPr>
            <a:xfrm rot="16200000">
              <a:off x="4460758" y="2889354"/>
              <a:ext cx="118233" cy="1916523"/>
            </a:xfrm>
            <a:prstGeom prst="rect">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9" name="组 18"/>
            <p:cNvGrpSpPr/>
            <p:nvPr/>
          </p:nvGrpSpPr>
          <p:grpSpPr>
            <a:xfrm>
              <a:off x="3594795" y="3972581"/>
              <a:ext cx="1940493" cy="2818259"/>
              <a:chOff x="3660714" y="2052112"/>
              <a:chExt cx="1940493" cy="2818259"/>
            </a:xfrm>
          </p:grpSpPr>
          <p:sp>
            <p:nvSpPr>
              <p:cNvPr id="20" name="矩形 19"/>
              <p:cNvSpPr/>
              <p:nvPr/>
            </p:nvSpPr>
            <p:spPr>
              <a:xfrm>
                <a:off x="3669811" y="2400784"/>
                <a:ext cx="1931396" cy="2469587"/>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针对目前严峻的新冠疫情形势以及复学复课的国家政策。我们决定以新冠疫情下的学校学生信息管理系统为主题，设计一个在疫情条件下学校方便管理学生并且查看学生健康信息的微信小程序，并在此时完成软件需求规格说明报告</a:t>
                </a:r>
              </a:p>
            </p:txBody>
          </p:sp>
          <p:sp>
            <p:nvSpPr>
              <p:cNvPr id="21" name="矩形 20"/>
              <p:cNvSpPr/>
              <p:nvPr/>
            </p:nvSpPr>
            <p:spPr>
              <a:xfrm>
                <a:off x="3660714" y="2052112"/>
                <a:ext cx="1415772" cy="338554"/>
              </a:xfrm>
              <a:prstGeom prst="rect">
                <a:avLst/>
              </a:prstGeom>
            </p:spPr>
            <p:txBody>
              <a:bodyPr wrap="none">
                <a:spAutoFit/>
              </a:bodyPr>
              <a:lstStyle/>
              <a:p>
                <a:pPr defTabSz="1219170">
                  <a:defRPr/>
                </a:pPr>
                <a:r>
                  <a:rPr lang="zh-CN" altLang="en-US" sz="1600" b="1" kern="0" dirty="0">
                    <a:solidFill>
                      <a:schemeClr val="bg1"/>
                    </a:solidFill>
                    <a:ea typeface="微软雅黑" charset="0"/>
                  </a:rPr>
                  <a:t>讨论策划阶段</a:t>
                </a:r>
                <a:endParaRPr lang="en-US" altLang="zh-CN" sz="1600" b="1" kern="0" dirty="0">
                  <a:solidFill>
                    <a:schemeClr val="bg1"/>
                  </a:solidFill>
                  <a:ea typeface="微软雅黑" charset="0"/>
                </a:endParaRPr>
              </a:p>
            </p:txBody>
          </p:sp>
        </p:grpSp>
      </p:grpSp>
      <p:grpSp>
        <p:nvGrpSpPr>
          <p:cNvPr id="43" name="组 42"/>
          <p:cNvGrpSpPr/>
          <p:nvPr/>
        </p:nvGrpSpPr>
        <p:grpSpPr>
          <a:xfrm>
            <a:off x="6123047" y="2047604"/>
            <a:ext cx="2021579" cy="2557109"/>
            <a:chOff x="6098242" y="2575783"/>
            <a:chExt cx="2021579" cy="2557109"/>
          </a:xfrm>
        </p:grpSpPr>
        <p:sp>
          <p:nvSpPr>
            <p:cNvPr id="23" name="矩形 22"/>
            <p:cNvSpPr/>
            <p:nvPr/>
          </p:nvSpPr>
          <p:spPr>
            <a:xfrm rot="16200000">
              <a:off x="6997387" y="1676638"/>
              <a:ext cx="118233" cy="1916523"/>
            </a:xfrm>
            <a:prstGeom prst="rect">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4" name="组 23"/>
            <p:cNvGrpSpPr/>
            <p:nvPr/>
          </p:nvGrpSpPr>
          <p:grpSpPr>
            <a:xfrm>
              <a:off x="6132590" y="2768851"/>
              <a:ext cx="1987231" cy="2364041"/>
              <a:chOff x="3841751" y="1816273"/>
              <a:chExt cx="1987231" cy="2364041"/>
            </a:xfrm>
          </p:grpSpPr>
          <p:sp>
            <p:nvSpPr>
              <p:cNvPr id="25" name="矩形 24"/>
              <p:cNvSpPr/>
              <p:nvPr/>
            </p:nvSpPr>
            <p:spPr>
              <a:xfrm>
                <a:off x="3912459" y="2190859"/>
                <a:ext cx="1916523" cy="1989455"/>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由夏心蕾、林艺彬同学负责小程序和云数据库申请，云数据库部署和初始化记录，主界面设计；洪虹和王雅南同学负责添加以及完善这个项目的逻辑实现，前端设计和函数实现。四人共同撰写相关文档。</a:t>
                </a:r>
              </a:p>
            </p:txBody>
          </p:sp>
          <p:sp>
            <p:nvSpPr>
              <p:cNvPr id="26" name="矩形 25"/>
              <p:cNvSpPr/>
              <p:nvPr/>
            </p:nvSpPr>
            <p:spPr>
              <a:xfrm>
                <a:off x="3841751" y="1816273"/>
                <a:ext cx="1555234" cy="338554"/>
              </a:xfrm>
              <a:prstGeom prst="rect">
                <a:avLst/>
              </a:prstGeom>
            </p:spPr>
            <p:txBody>
              <a:bodyPr wrap="none">
                <a:spAutoFit/>
              </a:bodyPr>
              <a:lstStyle/>
              <a:p>
                <a:pPr defTabSz="1219170">
                  <a:defRPr/>
                </a:pPr>
                <a:r>
                  <a:rPr lang="zh-CN" altLang="en-US" sz="1600" b="1" kern="0" dirty="0">
                    <a:solidFill>
                      <a:schemeClr val="bg1"/>
                    </a:solidFill>
                    <a:ea typeface="微软雅黑" charset="0"/>
                  </a:rPr>
                  <a:t>分工</a:t>
                </a:r>
                <a:r>
                  <a:rPr lang="en-US" altLang="zh-CN" sz="1600" b="1" kern="0" dirty="0">
                    <a:solidFill>
                      <a:schemeClr val="bg1"/>
                    </a:solidFill>
                    <a:ea typeface="微软雅黑" charset="0"/>
                  </a:rPr>
                  <a:t>&amp;</a:t>
                </a:r>
                <a:r>
                  <a:rPr lang="zh-CN" altLang="en-US" sz="1600" b="1" kern="0" dirty="0">
                    <a:solidFill>
                      <a:schemeClr val="bg1"/>
                    </a:solidFill>
                    <a:ea typeface="微软雅黑" charset="0"/>
                  </a:rPr>
                  <a:t>合作阶段</a:t>
                </a:r>
                <a:endParaRPr lang="en-US" altLang="zh-CN" sz="1600" b="1" kern="0" dirty="0">
                  <a:solidFill>
                    <a:schemeClr val="bg1"/>
                  </a:solidFill>
                  <a:ea typeface="微软雅黑" charset="0"/>
                </a:endParaRPr>
              </a:p>
            </p:txBody>
          </p:sp>
        </p:grpSp>
      </p:grpSp>
      <p:grpSp>
        <p:nvGrpSpPr>
          <p:cNvPr id="44" name="组 43"/>
          <p:cNvGrpSpPr/>
          <p:nvPr/>
        </p:nvGrpSpPr>
        <p:grpSpPr>
          <a:xfrm>
            <a:off x="8516143" y="2055817"/>
            <a:ext cx="2449735" cy="826575"/>
            <a:chOff x="8430837" y="2620518"/>
            <a:chExt cx="4256875" cy="826575"/>
          </a:xfrm>
        </p:grpSpPr>
        <p:sp>
          <p:nvSpPr>
            <p:cNvPr id="28" name="矩形 27"/>
            <p:cNvSpPr/>
            <p:nvPr/>
          </p:nvSpPr>
          <p:spPr>
            <a:xfrm rot="16200000">
              <a:off x="10403289" y="648066"/>
              <a:ext cx="133916" cy="4078819"/>
            </a:xfrm>
            <a:prstGeom prst="rect">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9" name="组 28"/>
            <p:cNvGrpSpPr/>
            <p:nvPr/>
          </p:nvGrpSpPr>
          <p:grpSpPr>
            <a:xfrm>
              <a:off x="8559016" y="2804600"/>
              <a:ext cx="4128696" cy="642493"/>
              <a:chOff x="3905382" y="996315"/>
              <a:chExt cx="4128696" cy="642493"/>
            </a:xfrm>
          </p:grpSpPr>
          <p:sp>
            <p:nvSpPr>
              <p:cNvPr id="30" name="矩形 29"/>
              <p:cNvSpPr/>
              <p:nvPr/>
            </p:nvSpPr>
            <p:spPr>
              <a:xfrm>
                <a:off x="3929208" y="1329813"/>
                <a:ext cx="3111724" cy="308995"/>
              </a:xfrm>
              <a:prstGeom prst="rect">
                <a:avLst/>
              </a:prstGeom>
            </p:spPr>
            <p:txBody>
              <a:bodyPr wrap="square" numCol="1" spcCol="360000">
                <a:spAutoFit/>
              </a:bodyPr>
              <a:lstStyle/>
              <a:p>
                <a:pPr defTabSz="609585">
                  <a:lnSpc>
                    <a:spcPct val="130000"/>
                  </a:lnSpc>
                </a:pPr>
                <a:endParaRPr lang="zh-CN" altLang="en-US" sz="1200" dirty="0">
                  <a:solidFill>
                    <a:schemeClr val="bg1"/>
                  </a:solidFill>
                  <a:latin typeface="微软雅黑" charset="0"/>
                  <a:ea typeface="微软雅黑" charset="0"/>
                </a:endParaRPr>
              </a:p>
            </p:txBody>
          </p:sp>
          <p:sp>
            <p:nvSpPr>
              <p:cNvPr id="31" name="矩形 30"/>
              <p:cNvSpPr/>
              <p:nvPr/>
            </p:nvSpPr>
            <p:spPr>
              <a:xfrm>
                <a:off x="3905382" y="996315"/>
                <a:ext cx="4128696" cy="338554"/>
              </a:xfrm>
              <a:prstGeom prst="rect">
                <a:avLst/>
              </a:prstGeom>
            </p:spPr>
            <p:txBody>
              <a:bodyPr wrap="none">
                <a:spAutoFit/>
              </a:bodyPr>
              <a:lstStyle/>
              <a:p>
                <a:pPr defTabSz="1219170">
                  <a:defRPr/>
                </a:pPr>
                <a:r>
                  <a:rPr lang="zh-CN" altLang="en-US" sz="1600" b="1" kern="0" dirty="0">
                    <a:solidFill>
                      <a:schemeClr val="bg1"/>
                    </a:solidFill>
                    <a:ea typeface="微软雅黑" charset="0"/>
                  </a:rPr>
                  <a:t>项目发布</a:t>
                </a:r>
                <a:r>
                  <a:rPr lang="en-US" altLang="zh-CN" sz="1600" b="1" kern="0" dirty="0">
                    <a:solidFill>
                      <a:schemeClr val="bg1"/>
                    </a:solidFill>
                    <a:ea typeface="微软雅黑" charset="0"/>
                  </a:rPr>
                  <a:t>&amp;</a:t>
                </a:r>
                <a:r>
                  <a:rPr lang="zh-CN" altLang="en-US" sz="1600" b="1" kern="0" dirty="0">
                    <a:solidFill>
                      <a:schemeClr val="bg1"/>
                    </a:solidFill>
                    <a:ea typeface="微软雅黑" charset="0"/>
                  </a:rPr>
                  <a:t>文档写作阶段</a:t>
                </a:r>
                <a:endParaRPr lang="en-US" altLang="zh-CN" sz="1600" b="1" kern="0" dirty="0">
                  <a:solidFill>
                    <a:schemeClr val="bg1"/>
                  </a:solidFill>
                  <a:ea typeface="微软雅黑" charset="0"/>
                </a:endParaRPr>
              </a:p>
            </p:txBody>
          </p:sp>
        </p:grpSp>
      </p:grpSp>
      <p:sp>
        <p:nvSpPr>
          <p:cNvPr id="33" name="矩形 32"/>
          <p:cNvSpPr/>
          <p:nvPr/>
        </p:nvSpPr>
        <p:spPr>
          <a:xfrm>
            <a:off x="866627" y="5441221"/>
            <a:ext cx="963725" cy="338554"/>
          </a:xfrm>
          <a:prstGeom prst="rect">
            <a:avLst/>
          </a:prstGeom>
        </p:spPr>
        <p:txBody>
          <a:bodyPr wrap="none">
            <a:spAutoFit/>
          </a:bodyPr>
          <a:lstStyle/>
          <a:p>
            <a:pPr defTabSz="1219170">
              <a:defRPr/>
            </a:pPr>
            <a:r>
              <a:rPr lang="en-US" altLang="zh-CN" sz="1600" b="1" kern="0" dirty="0">
                <a:solidFill>
                  <a:schemeClr val="bg1"/>
                </a:solidFill>
                <a:ea typeface="微软雅黑" charset="0"/>
              </a:rPr>
              <a:t>2020-10</a:t>
            </a:r>
          </a:p>
        </p:txBody>
      </p:sp>
      <p:sp>
        <p:nvSpPr>
          <p:cNvPr id="34" name="矩形 33"/>
          <p:cNvSpPr/>
          <p:nvPr/>
        </p:nvSpPr>
        <p:spPr>
          <a:xfrm>
            <a:off x="3265014" y="5446311"/>
            <a:ext cx="963725" cy="338554"/>
          </a:xfrm>
          <a:prstGeom prst="rect">
            <a:avLst/>
          </a:prstGeom>
        </p:spPr>
        <p:txBody>
          <a:bodyPr wrap="none">
            <a:spAutoFit/>
          </a:bodyPr>
          <a:lstStyle/>
          <a:p>
            <a:pPr defTabSz="1219170">
              <a:defRPr/>
            </a:pPr>
            <a:r>
              <a:rPr lang="en-US" altLang="zh-CN" sz="1600" b="1" kern="0" dirty="0">
                <a:solidFill>
                  <a:schemeClr val="bg1"/>
                </a:solidFill>
                <a:ea typeface="微软雅黑" charset="0"/>
              </a:rPr>
              <a:t>2020-11</a:t>
            </a:r>
          </a:p>
        </p:txBody>
      </p:sp>
      <p:sp>
        <p:nvSpPr>
          <p:cNvPr id="35" name="矩形 34"/>
          <p:cNvSpPr/>
          <p:nvPr/>
        </p:nvSpPr>
        <p:spPr>
          <a:xfrm>
            <a:off x="5561919" y="5446311"/>
            <a:ext cx="963725" cy="338554"/>
          </a:xfrm>
          <a:prstGeom prst="rect">
            <a:avLst/>
          </a:prstGeom>
        </p:spPr>
        <p:txBody>
          <a:bodyPr wrap="none">
            <a:spAutoFit/>
          </a:bodyPr>
          <a:lstStyle/>
          <a:p>
            <a:pPr defTabSz="1219170">
              <a:defRPr/>
            </a:pPr>
            <a:r>
              <a:rPr lang="en-US" altLang="zh-CN" sz="1600" b="1" kern="0" dirty="0">
                <a:solidFill>
                  <a:schemeClr val="bg1"/>
                </a:solidFill>
                <a:ea typeface="微软雅黑" charset="0"/>
              </a:rPr>
              <a:t>2020-12</a:t>
            </a:r>
          </a:p>
        </p:txBody>
      </p:sp>
      <p:sp>
        <p:nvSpPr>
          <p:cNvPr id="36" name="矩形 35"/>
          <p:cNvSpPr/>
          <p:nvPr/>
        </p:nvSpPr>
        <p:spPr>
          <a:xfrm>
            <a:off x="8077153" y="5445199"/>
            <a:ext cx="963725" cy="338554"/>
          </a:xfrm>
          <a:prstGeom prst="rect">
            <a:avLst/>
          </a:prstGeom>
        </p:spPr>
        <p:txBody>
          <a:bodyPr wrap="none">
            <a:spAutoFit/>
          </a:bodyPr>
          <a:lstStyle/>
          <a:p>
            <a:pPr defTabSz="1219170">
              <a:defRPr/>
            </a:pPr>
            <a:r>
              <a:rPr lang="en-US" altLang="zh-CN" sz="1600" b="1" kern="0" dirty="0">
                <a:solidFill>
                  <a:schemeClr val="bg1"/>
                </a:solidFill>
                <a:ea typeface="微软雅黑" charset="0"/>
              </a:rPr>
              <a:t>2021-01</a:t>
            </a:r>
          </a:p>
        </p:txBody>
      </p:sp>
      <p:sp>
        <p:nvSpPr>
          <p:cNvPr id="46" name="任意形状 45"/>
          <p:cNvSpPr/>
          <p:nvPr/>
        </p:nvSpPr>
        <p:spPr>
          <a:xfrm>
            <a:off x="-1" y="1052752"/>
            <a:ext cx="1230756" cy="327164"/>
          </a:xfrm>
          <a:custGeom>
            <a:avLst/>
            <a:gdLst>
              <a:gd name="connsiteX0" fmla="*/ 0 w 1230756"/>
              <a:gd name="connsiteY0" fmla="*/ 0 h 327164"/>
              <a:gd name="connsiteX1" fmla="*/ 883253 w 1230756"/>
              <a:gd name="connsiteY1" fmla="*/ 0 h 327164"/>
              <a:gd name="connsiteX2" fmla="*/ 883253 w 1230756"/>
              <a:gd name="connsiteY2" fmla="*/ 1 h 327164"/>
              <a:gd name="connsiteX3" fmla="*/ 1230756 w 1230756"/>
              <a:gd name="connsiteY3" fmla="*/ 1 h 327164"/>
              <a:gd name="connsiteX4" fmla="*/ 1067175 w 1230756"/>
              <a:gd name="connsiteY4" fmla="*/ 163583 h 327164"/>
              <a:gd name="connsiteX5" fmla="*/ 1230756 w 1230756"/>
              <a:gd name="connsiteY5" fmla="*/ 327164 h 327164"/>
              <a:gd name="connsiteX6" fmla="*/ 787067 w 1230756"/>
              <a:gd name="connsiteY6" fmla="*/ 327164 h 327164"/>
              <a:gd name="connsiteX7" fmla="*/ 787067 w 1230756"/>
              <a:gd name="connsiteY7" fmla="*/ 327163 h 327164"/>
              <a:gd name="connsiteX8" fmla="*/ 0 w 1230756"/>
              <a:gd name="connsiteY8" fmla="*/ 327163 h 327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0756" h="327164">
                <a:moveTo>
                  <a:pt x="0" y="0"/>
                </a:moveTo>
                <a:lnTo>
                  <a:pt x="883253" y="0"/>
                </a:lnTo>
                <a:lnTo>
                  <a:pt x="883253" y="1"/>
                </a:lnTo>
                <a:lnTo>
                  <a:pt x="1230756" y="1"/>
                </a:lnTo>
                <a:lnTo>
                  <a:pt x="1067175" y="163583"/>
                </a:lnTo>
                <a:lnTo>
                  <a:pt x="1230756" y="327164"/>
                </a:lnTo>
                <a:lnTo>
                  <a:pt x="787067" y="327164"/>
                </a:lnTo>
                <a:lnTo>
                  <a:pt x="787067" y="327163"/>
                </a:lnTo>
                <a:lnTo>
                  <a:pt x="0" y="327163"/>
                </a:lnTo>
                <a:close/>
              </a:path>
            </a:pathLst>
          </a:cu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9" name="矩形 38">
            <a:extLst>
              <a:ext uri="{FF2B5EF4-FFF2-40B4-BE49-F238E27FC236}">
                <a16:creationId xmlns:a16="http://schemas.microsoft.com/office/drawing/2014/main" id="{BCE298A6-B985-4133-9BDD-20B989B0EA41}"/>
              </a:ext>
            </a:extLst>
          </p:cNvPr>
          <p:cNvSpPr/>
          <p:nvPr/>
        </p:nvSpPr>
        <p:spPr>
          <a:xfrm>
            <a:off x="8559015" y="2691091"/>
            <a:ext cx="2397612" cy="2252924"/>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在项目后期，我们主要完成的任务是微信小程序项目的发布以及各个文档的写作。</a:t>
            </a:r>
            <a:endParaRPr lang="en-US" altLang="zh-CN" sz="1200" dirty="0">
              <a:solidFill>
                <a:schemeClr val="bg1"/>
              </a:solidFill>
              <a:latin typeface="微软雅黑" charset="0"/>
              <a:ea typeface="微软雅黑" charset="0"/>
            </a:endParaRPr>
          </a:p>
          <a:p>
            <a:pPr defTabSz="609585">
              <a:lnSpc>
                <a:spcPct val="130000"/>
              </a:lnSpc>
            </a:pPr>
            <a:r>
              <a:rPr lang="zh-CN" altLang="en-US" sz="1200" dirty="0">
                <a:solidFill>
                  <a:schemeClr val="bg1"/>
                </a:solidFill>
                <a:latin typeface="微软雅黑" charset="0"/>
                <a:ea typeface="微软雅黑" charset="0"/>
              </a:rPr>
              <a:t>具体分工为：洪虹和王雅南同学负责项目开发总结报告的完成，夏心蕾同学负责软件需求规格说明和软件产品规格说明的完成，林艺彬同学负责软件结构设计说明报告的完成。</a:t>
            </a:r>
          </a:p>
        </p:txBody>
      </p:sp>
    </p:spTree>
    <p:extLst>
      <p:ext uri="{BB962C8B-B14F-4D97-AF65-F5344CB8AC3E}">
        <p14:creationId xmlns:p14="http://schemas.microsoft.com/office/powerpoint/2010/main" val="1401016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03</a:t>
            </a:r>
            <a:r>
              <a:rPr kumimoji="1" lang="zh-CN" altLang="en-US" dirty="0"/>
              <a:t> 工作过程所遇到的困难</a:t>
            </a:r>
          </a:p>
        </p:txBody>
      </p:sp>
      <p:sp>
        <p:nvSpPr>
          <p:cNvPr id="30" name="矩形 29"/>
          <p:cNvSpPr/>
          <p:nvPr/>
        </p:nvSpPr>
        <p:spPr>
          <a:xfrm>
            <a:off x="1156610" y="1710575"/>
            <a:ext cx="99360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燕尾形 7"/>
          <p:cNvSpPr/>
          <p:nvPr/>
        </p:nvSpPr>
        <p:spPr>
          <a:xfrm>
            <a:off x="938394" y="1390534"/>
            <a:ext cx="685800" cy="6858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2" name="燕尾形 31"/>
          <p:cNvSpPr/>
          <p:nvPr/>
        </p:nvSpPr>
        <p:spPr>
          <a:xfrm>
            <a:off x="492488" y="1390534"/>
            <a:ext cx="685800" cy="6858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3" name="燕尾形 32"/>
          <p:cNvSpPr/>
          <p:nvPr/>
        </p:nvSpPr>
        <p:spPr>
          <a:xfrm>
            <a:off x="10497483" y="1390534"/>
            <a:ext cx="685800" cy="685800"/>
          </a:xfrm>
          <a:prstGeom prst="chevron">
            <a:avLst>
              <a:gd name="adj" fmla="val 759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7" name="矩形 36"/>
          <p:cNvSpPr/>
          <p:nvPr/>
        </p:nvSpPr>
        <p:spPr>
          <a:xfrm>
            <a:off x="466950" y="2196320"/>
            <a:ext cx="942887" cy="400110"/>
          </a:xfrm>
          <a:prstGeom prst="rect">
            <a:avLst/>
          </a:prstGeom>
          <a:solidFill>
            <a:schemeClr val="accent1"/>
          </a:solidFill>
        </p:spPr>
        <p:txBody>
          <a:bodyPr wrap="none">
            <a:spAutoFit/>
          </a:bodyPr>
          <a:lstStyle/>
          <a:p>
            <a:pPr defTabSz="1219170">
              <a:defRPr/>
            </a:pPr>
            <a:r>
              <a:rPr lang="en-US" altLang="zh-CN" sz="2000" b="1" kern="0" dirty="0">
                <a:solidFill>
                  <a:schemeClr val="bg1"/>
                </a:solidFill>
                <a:ea typeface="微软雅黑" charset="0"/>
              </a:rPr>
              <a:t>START!</a:t>
            </a:r>
          </a:p>
        </p:txBody>
      </p:sp>
      <p:sp>
        <p:nvSpPr>
          <p:cNvPr id="38" name="矩形 37"/>
          <p:cNvSpPr/>
          <p:nvPr/>
        </p:nvSpPr>
        <p:spPr>
          <a:xfrm>
            <a:off x="10497483" y="2196320"/>
            <a:ext cx="1021433" cy="400110"/>
          </a:xfrm>
          <a:prstGeom prst="rect">
            <a:avLst/>
          </a:prstGeom>
          <a:solidFill>
            <a:schemeClr val="accent1"/>
          </a:solidFill>
        </p:spPr>
        <p:txBody>
          <a:bodyPr wrap="none">
            <a:spAutoFit/>
          </a:bodyPr>
          <a:lstStyle/>
          <a:p>
            <a:pPr defTabSz="1219170">
              <a:defRPr/>
            </a:pPr>
            <a:r>
              <a:rPr lang="en-US" altLang="zh-CN" sz="2000" b="1" kern="0" dirty="0">
                <a:solidFill>
                  <a:schemeClr val="bg1"/>
                </a:solidFill>
                <a:ea typeface="微软雅黑" charset="0"/>
              </a:rPr>
              <a:t>FINISH!</a:t>
            </a:r>
          </a:p>
        </p:txBody>
      </p:sp>
      <p:grpSp>
        <p:nvGrpSpPr>
          <p:cNvPr id="13" name="组 12"/>
          <p:cNvGrpSpPr/>
          <p:nvPr/>
        </p:nvGrpSpPr>
        <p:grpSpPr>
          <a:xfrm>
            <a:off x="1516339" y="1600200"/>
            <a:ext cx="2204451" cy="4296525"/>
            <a:chOff x="1402039" y="1600200"/>
            <a:chExt cx="2204451" cy="4296525"/>
          </a:xfrm>
        </p:grpSpPr>
        <p:grpSp>
          <p:nvGrpSpPr>
            <p:cNvPr id="12" name="组 11"/>
            <p:cNvGrpSpPr/>
            <p:nvPr/>
          </p:nvGrpSpPr>
          <p:grpSpPr>
            <a:xfrm>
              <a:off x="1409837" y="1600200"/>
              <a:ext cx="2188830" cy="4296525"/>
              <a:chOff x="1644650" y="1600200"/>
              <a:chExt cx="1955800" cy="4296525"/>
            </a:xfrm>
          </p:grpSpPr>
          <p:sp>
            <p:nvSpPr>
              <p:cNvPr id="9" name="椭圆 8"/>
              <p:cNvSpPr/>
              <p:nvPr/>
            </p:nvSpPr>
            <p:spPr>
              <a:xfrm>
                <a:off x="2489316" y="1600200"/>
                <a:ext cx="266468" cy="30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上箭头标注 10"/>
              <p:cNvSpPr/>
              <p:nvPr/>
            </p:nvSpPr>
            <p:spPr>
              <a:xfrm>
                <a:off x="1644650" y="1600200"/>
                <a:ext cx="1955800" cy="4296525"/>
              </a:xfrm>
              <a:prstGeom prst="upArrowCallout">
                <a:avLst>
                  <a:gd name="adj1" fmla="val 2597"/>
                  <a:gd name="adj2" fmla="val 2273"/>
                  <a:gd name="adj3" fmla="val 6169"/>
                  <a:gd name="adj4" fmla="val 7269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grpSp>
        <p:sp>
          <p:nvSpPr>
            <p:cNvPr id="39" name="矩形 38"/>
            <p:cNvSpPr/>
            <p:nvPr/>
          </p:nvSpPr>
          <p:spPr>
            <a:xfrm>
              <a:off x="1591183" y="4366416"/>
              <a:ext cx="1826140" cy="1269258"/>
            </a:xfrm>
            <a:prstGeom prst="rect">
              <a:avLst/>
            </a:prstGeom>
          </p:spPr>
          <p:txBody>
            <a:bodyPr wrap="square" numCol="1" spcCol="360000">
              <a:spAutoFit/>
            </a:bodyPr>
            <a:lstStyle/>
            <a:p>
              <a:pPr algn="ctr" defTabSz="609585">
                <a:lnSpc>
                  <a:spcPct val="130000"/>
                </a:lnSpc>
              </a:pPr>
              <a:r>
                <a:rPr lang="zh-CN" altLang="en-US" sz="1200" dirty="0">
                  <a:solidFill>
                    <a:schemeClr val="bg1"/>
                  </a:solidFill>
                  <a:latin typeface="微软雅黑" charset="0"/>
                  <a:ea typeface="微软雅黑" charset="0"/>
                </a:rPr>
                <a:t>在确定主题并决定制作一个微信小程序之后，我们花了很长时间去选择项目搭建框架和熟悉所选择的项目框架。</a:t>
              </a:r>
            </a:p>
          </p:txBody>
        </p:sp>
        <p:sp>
          <p:nvSpPr>
            <p:cNvPr id="41" name="矩形 40"/>
            <p:cNvSpPr/>
            <p:nvPr/>
          </p:nvSpPr>
          <p:spPr>
            <a:xfrm>
              <a:off x="1402039" y="4027862"/>
              <a:ext cx="2204451" cy="338554"/>
            </a:xfrm>
            <a:prstGeom prst="rect">
              <a:avLst/>
            </a:prstGeom>
          </p:spPr>
          <p:txBody>
            <a:bodyPr wrap="none">
              <a:spAutoFit/>
            </a:bodyPr>
            <a:lstStyle/>
            <a:p>
              <a:pPr algn="ctr" defTabSz="1219170">
                <a:defRPr/>
              </a:pPr>
              <a:r>
                <a:rPr lang="en-US" altLang="zh-CN" sz="1600" b="1" kern="0" dirty="0">
                  <a:solidFill>
                    <a:schemeClr val="bg1"/>
                  </a:solidFill>
                  <a:ea typeface="微软雅黑" charset="0"/>
                </a:rPr>
                <a:t>1.</a:t>
              </a:r>
              <a:r>
                <a:rPr lang="zh-CN" altLang="en-US" sz="1600" b="1" kern="0" dirty="0">
                  <a:solidFill>
                    <a:schemeClr val="bg1"/>
                  </a:solidFill>
                  <a:ea typeface="微软雅黑" charset="0"/>
                </a:rPr>
                <a:t>程序开发框架的陌生</a:t>
              </a:r>
              <a:endParaRPr lang="en-US" altLang="zh-CN" sz="1600" b="1" kern="0" dirty="0">
                <a:solidFill>
                  <a:schemeClr val="bg1"/>
                </a:solidFill>
                <a:ea typeface="微软雅黑" charset="0"/>
              </a:endParaRPr>
            </a:p>
          </p:txBody>
        </p:sp>
        <p:sp>
          <p:nvSpPr>
            <p:cNvPr id="42" name="Freeform 7"/>
            <p:cNvSpPr>
              <a:spLocks noEditPoints="1"/>
            </p:cNvSpPr>
            <p:nvPr/>
          </p:nvSpPr>
          <p:spPr bwMode="auto">
            <a:xfrm>
              <a:off x="2231729" y="3310366"/>
              <a:ext cx="545044" cy="397456"/>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 13"/>
          <p:cNvGrpSpPr/>
          <p:nvPr/>
        </p:nvGrpSpPr>
        <p:grpSpPr>
          <a:xfrm>
            <a:off x="3870907" y="1600200"/>
            <a:ext cx="2188830" cy="4296525"/>
            <a:chOff x="3894312" y="1600200"/>
            <a:chExt cx="2188830" cy="4296525"/>
          </a:xfrm>
        </p:grpSpPr>
        <p:grpSp>
          <p:nvGrpSpPr>
            <p:cNvPr id="44" name="组 43"/>
            <p:cNvGrpSpPr/>
            <p:nvPr/>
          </p:nvGrpSpPr>
          <p:grpSpPr>
            <a:xfrm>
              <a:off x="3894312" y="1600200"/>
              <a:ext cx="2188830" cy="4296525"/>
              <a:chOff x="1644650" y="1600200"/>
              <a:chExt cx="1955800" cy="4296525"/>
            </a:xfrm>
            <a:solidFill>
              <a:schemeClr val="bg1"/>
            </a:solidFill>
          </p:grpSpPr>
          <p:sp>
            <p:nvSpPr>
              <p:cNvPr id="48" name="椭圆 47"/>
              <p:cNvSpPr/>
              <p:nvPr/>
            </p:nvSpPr>
            <p:spPr>
              <a:xfrm>
                <a:off x="2489316" y="1600200"/>
                <a:ext cx="266468" cy="30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9" name="上箭头标注 48"/>
              <p:cNvSpPr/>
              <p:nvPr/>
            </p:nvSpPr>
            <p:spPr>
              <a:xfrm>
                <a:off x="1644650" y="1600200"/>
                <a:ext cx="1955800" cy="4296525"/>
              </a:xfrm>
              <a:prstGeom prst="upArrowCallout">
                <a:avLst>
                  <a:gd name="adj1" fmla="val 2597"/>
                  <a:gd name="adj2" fmla="val 2273"/>
                  <a:gd name="adj3" fmla="val 6169"/>
                  <a:gd name="adj4" fmla="val 726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45" name="矩形 44"/>
            <p:cNvSpPr/>
            <p:nvPr/>
          </p:nvSpPr>
          <p:spPr>
            <a:xfrm>
              <a:off x="4075658" y="4366416"/>
              <a:ext cx="1826140" cy="1509324"/>
            </a:xfrm>
            <a:prstGeom prst="rect">
              <a:avLst/>
            </a:prstGeom>
          </p:spPr>
          <p:txBody>
            <a:bodyPr wrap="square" numCol="1" spcCol="360000">
              <a:spAutoFit/>
            </a:bodyPr>
            <a:lstStyle/>
            <a:p>
              <a:pPr algn="ctr" defTabSz="609585">
                <a:lnSpc>
                  <a:spcPct val="130000"/>
                </a:lnSpc>
              </a:pPr>
              <a:r>
                <a:rPr lang="zh-CN" altLang="en-US" sz="1200" dirty="0">
                  <a:solidFill>
                    <a:schemeClr val="accent1"/>
                  </a:solidFill>
                  <a:latin typeface="微软雅黑" charset="0"/>
                  <a:ea typeface="微软雅黑" charset="0"/>
                </a:rPr>
                <a:t>在主题的策划完成后，编程语言的不熟悉成为了我们最大的困难。项目架构之间的联系，各种前端语言的组合也给我们带来了很多的困难</a:t>
              </a:r>
            </a:p>
          </p:txBody>
        </p:sp>
        <p:sp>
          <p:nvSpPr>
            <p:cNvPr id="46" name="矩形 45"/>
            <p:cNvSpPr/>
            <p:nvPr/>
          </p:nvSpPr>
          <p:spPr>
            <a:xfrm>
              <a:off x="4091701" y="4027862"/>
              <a:ext cx="1794081" cy="338554"/>
            </a:xfrm>
            <a:prstGeom prst="rect">
              <a:avLst/>
            </a:prstGeom>
          </p:spPr>
          <p:txBody>
            <a:bodyPr wrap="none">
              <a:spAutoFit/>
            </a:bodyPr>
            <a:lstStyle/>
            <a:p>
              <a:pPr algn="ctr" defTabSz="1219170">
                <a:defRPr/>
              </a:pPr>
              <a:r>
                <a:rPr lang="en-US" altLang="zh-CN" sz="1600" b="1" kern="0" dirty="0">
                  <a:solidFill>
                    <a:schemeClr val="accent1"/>
                  </a:solidFill>
                  <a:ea typeface="微软雅黑" charset="0"/>
                </a:rPr>
                <a:t>2.</a:t>
              </a:r>
              <a:r>
                <a:rPr lang="zh-CN" altLang="en-US" sz="1600" b="1" kern="0" dirty="0">
                  <a:solidFill>
                    <a:schemeClr val="accent1"/>
                  </a:solidFill>
                  <a:ea typeface="微软雅黑" charset="0"/>
                </a:rPr>
                <a:t>编程语言的陌生</a:t>
              </a:r>
              <a:endParaRPr lang="en-US" altLang="zh-CN" sz="1600" b="1" kern="0" dirty="0">
                <a:solidFill>
                  <a:schemeClr val="accent1"/>
                </a:solidFill>
                <a:ea typeface="微软雅黑" charset="0"/>
              </a:endParaRPr>
            </a:p>
          </p:txBody>
        </p:sp>
        <p:sp>
          <p:nvSpPr>
            <p:cNvPr id="47" name="Freeform 7"/>
            <p:cNvSpPr>
              <a:spLocks noEditPoints="1"/>
            </p:cNvSpPr>
            <p:nvPr/>
          </p:nvSpPr>
          <p:spPr bwMode="auto">
            <a:xfrm>
              <a:off x="4716204" y="3310366"/>
              <a:ext cx="545044" cy="397456"/>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 49"/>
          <p:cNvGrpSpPr/>
          <p:nvPr/>
        </p:nvGrpSpPr>
        <p:grpSpPr>
          <a:xfrm>
            <a:off x="6209859" y="1600200"/>
            <a:ext cx="2334013" cy="4296525"/>
            <a:chOff x="1402019" y="1600200"/>
            <a:chExt cx="2334013" cy="4296525"/>
          </a:xfrm>
        </p:grpSpPr>
        <p:grpSp>
          <p:nvGrpSpPr>
            <p:cNvPr id="54" name="组 53"/>
            <p:cNvGrpSpPr/>
            <p:nvPr/>
          </p:nvGrpSpPr>
          <p:grpSpPr>
            <a:xfrm>
              <a:off x="1409837" y="1600200"/>
              <a:ext cx="2188830" cy="4296525"/>
              <a:chOff x="1644650" y="1600200"/>
              <a:chExt cx="1955800" cy="4296525"/>
            </a:xfrm>
          </p:grpSpPr>
          <p:sp>
            <p:nvSpPr>
              <p:cNvPr id="63" name="椭圆 62"/>
              <p:cNvSpPr/>
              <p:nvPr/>
            </p:nvSpPr>
            <p:spPr>
              <a:xfrm>
                <a:off x="2489316" y="1600200"/>
                <a:ext cx="266468" cy="30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4" name="上箭头标注 63"/>
              <p:cNvSpPr/>
              <p:nvPr/>
            </p:nvSpPr>
            <p:spPr>
              <a:xfrm>
                <a:off x="1644650" y="1600200"/>
                <a:ext cx="1955800" cy="4296525"/>
              </a:xfrm>
              <a:prstGeom prst="upArrowCallout">
                <a:avLst>
                  <a:gd name="adj1" fmla="val 2597"/>
                  <a:gd name="adj2" fmla="val 2273"/>
                  <a:gd name="adj3" fmla="val 6169"/>
                  <a:gd name="adj4" fmla="val 7269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6" name="矩形 55"/>
            <p:cNvSpPr/>
            <p:nvPr/>
          </p:nvSpPr>
          <p:spPr>
            <a:xfrm>
              <a:off x="1402019" y="4366416"/>
              <a:ext cx="2334013" cy="1269258"/>
            </a:xfrm>
            <a:prstGeom prst="rect">
              <a:avLst/>
            </a:prstGeom>
          </p:spPr>
          <p:txBody>
            <a:bodyPr wrap="square" numCol="1" spcCol="360000">
              <a:spAutoFit/>
            </a:bodyPr>
            <a:lstStyle/>
            <a:p>
              <a:pPr algn="ctr" defTabSz="609585">
                <a:lnSpc>
                  <a:spcPct val="130000"/>
                </a:lnSpc>
              </a:pPr>
              <a:r>
                <a:rPr lang="zh-CN" altLang="en-US" sz="1200" dirty="0">
                  <a:solidFill>
                    <a:schemeClr val="bg1"/>
                  </a:solidFill>
                  <a:latin typeface="微软雅黑" charset="0"/>
                  <a:ea typeface="微软雅黑" charset="0"/>
                </a:rPr>
                <a:t>我们提出一个</a:t>
              </a:r>
              <a:r>
                <a:rPr lang="en-US" altLang="zh-CN" sz="1200" dirty="0">
                  <a:solidFill>
                    <a:schemeClr val="bg1"/>
                  </a:solidFill>
                  <a:latin typeface="微软雅黑" charset="0"/>
                  <a:ea typeface="微软雅黑" charset="0"/>
                </a:rPr>
                <a:t>idea</a:t>
              </a:r>
            </a:p>
            <a:p>
              <a:pPr algn="ctr" defTabSz="609585">
                <a:lnSpc>
                  <a:spcPct val="130000"/>
                </a:lnSpc>
              </a:pPr>
              <a:r>
                <a:rPr lang="zh-CN" altLang="en-US" sz="1200" dirty="0">
                  <a:solidFill>
                    <a:schemeClr val="bg1"/>
                  </a:solidFill>
                  <a:latin typeface="微软雅黑" charset="0"/>
                  <a:ea typeface="微软雅黑" charset="0"/>
                </a:rPr>
                <a:t>并想实现一个功能时，</a:t>
              </a:r>
              <a:endParaRPr lang="en-US" altLang="zh-CN" sz="1200" dirty="0">
                <a:solidFill>
                  <a:schemeClr val="bg1"/>
                </a:solidFill>
                <a:latin typeface="微软雅黑" charset="0"/>
                <a:ea typeface="微软雅黑" charset="0"/>
              </a:endParaRPr>
            </a:p>
            <a:p>
              <a:pPr algn="ctr" defTabSz="609585">
                <a:lnSpc>
                  <a:spcPct val="130000"/>
                </a:lnSpc>
              </a:pPr>
              <a:r>
                <a:rPr lang="zh-CN" altLang="en-US" sz="1200" dirty="0">
                  <a:solidFill>
                    <a:schemeClr val="bg1"/>
                  </a:solidFill>
                  <a:latin typeface="微软雅黑" charset="0"/>
                  <a:ea typeface="微软雅黑" charset="0"/>
                </a:rPr>
                <a:t>除了要用编程语言实现其逻辑</a:t>
              </a:r>
              <a:endParaRPr lang="en-US" altLang="zh-CN" sz="1200" dirty="0">
                <a:solidFill>
                  <a:schemeClr val="bg1"/>
                </a:solidFill>
                <a:latin typeface="微软雅黑" charset="0"/>
                <a:ea typeface="微软雅黑" charset="0"/>
              </a:endParaRPr>
            </a:p>
            <a:p>
              <a:pPr algn="ctr" defTabSz="609585">
                <a:lnSpc>
                  <a:spcPct val="130000"/>
                </a:lnSpc>
              </a:pPr>
              <a:r>
                <a:rPr lang="zh-CN" altLang="en-US" sz="1200" dirty="0">
                  <a:solidFill>
                    <a:schemeClr val="bg1"/>
                  </a:solidFill>
                  <a:latin typeface="微软雅黑" charset="0"/>
                  <a:ea typeface="微软雅黑" charset="0"/>
                </a:rPr>
                <a:t>还需要想办法将其</a:t>
              </a:r>
              <a:endParaRPr lang="en-US" altLang="zh-CN" sz="1200" dirty="0">
                <a:solidFill>
                  <a:schemeClr val="bg1"/>
                </a:solidFill>
                <a:latin typeface="微软雅黑" charset="0"/>
                <a:ea typeface="微软雅黑" charset="0"/>
              </a:endParaRPr>
            </a:p>
            <a:p>
              <a:pPr algn="ctr" defTabSz="609585">
                <a:lnSpc>
                  <a:spcPct val="130000"/>
                </a:lnSpc>
              </a:pPr>
              <a:r>
                <a:rPr lang="zh-CN" altLang="en-US" sz="1200" dirty="0">
                  <a:solidFill>
                    <a:schemeClr val="bg1"/>
                  </a:solidFill>
                  <a:latin typeface="微软雅黑" charset="0"/>
                  <a:ea typeface="微软雅黑" charset="0"/>
                </a:rPr>
                <a:t>与我们的项目架构兼容。</a:t>
              </a:r>
            </a:p>
          </p:txBody>
        </p:sp>
        <p:sp>
          <p:nvSpPr>
            <p:cNvPr id="57" name="矩形 56"/>
            <p:cNvSpPr/>
            <p:nvPr/>
          </p:nvSpPr>
          <p:spPr>
            <a:xfrm>
              <a:off x="1447722" y="4027862"/>
              <a:ext cx="2113079" cy="338554"/>
            </a:xfrm>
            <a:prstGeom prst="rect">
              <a:avLst/>
            </a:prstGeom>
          </p:spPr>
          <p:txBody>
            <a:bodyPr wrap="none">
              <a:spAutoFit/>
            </a:bodyPr>
            <a:lstStyle/>
            <a:p>
              <a:pPr algn="ctr" defTabSz="1219170">
                <a:defRPr/>
              </a:pPr>
              <a:r>
                <a:rPr lang="en-US" altLang="zh-CN" sz="1600" b="1" kern="0" dirty="0">
                  <a:solidFill>
                    <a:schemeClr val="bg1"/>
                  </a:solidFill>
                  <a:ea typeface="微软雅黑" charset="0"/>
                </a:rPr>
                <a:t>3.Idea</a:t>
              </a:r>
              <a:r>
                <a:rPr lang="zh-CN" altLang="en-US" sz="1600" b="1" kern="0" dirty="0">
                  <a:solidFill>
                    <a:schemeClr val="bg1"/>
                  </a:solidFill>
                  <a:ea typeface="微软雅黑" charset="0"/>
                </a:rPr>
                <a:t>的产生到实现</a:t>
              </a:r>
              <a:endParaRPr lang="en-US" altLang="zh-CN" sz="1600" b="1" kern="0" dirty="0">
                <a:solidFill>
                  <a:schemeClr val="bg1"/>
                </a:solidFill>
                <a:ea typeface="微软雅黑" charset="0"/>
              </a:endParaRPr>
            </a:p>
          </p:txBody>
        </p:sp>
        <p:sp>
          <p:nvSpPr>
            <p:cNvPr id="58" name="Freeform 7"/>
            <p:cNvSpPr>
              <a:spLocks noEditPoints="1"/>
            </p:cNvSpPr>
            <p:nvPr/>
          </p:nvSpPr>
          <p:spPr bwMode="auto">
            <a:xfrm>
              <a:off x="2231729" y="3310366"/>
              <a:ext cx="545044" cy="397456"/>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 14"/>
          <p:cNvGrpSpPr/>
          <p:nvPr/>
        </p:nvGrpSpPr>
        <p:grpSpPr>
          <a:xfrm>
            <a:off x="8564448" y="1600200"/>
            <a:ext cx="2188830" cy="4296525"/>
            <a:chOff x="8564448" y="1600200"/>
            <a:chExt cx="2188830" cy="4296525"/>
          </a:xfrm>
        </p:grpSpPr>
        <p:grpSp>
          <p:nvGrpSpPr>
            <p:cNvPr id="66" name="组 65"/>
            <p:cNvGrpSpPr/>
            <p:nvPr/>
          </p:nvGrpSpPr>
          <p:grpSpPr>
            <a:xfrm>
              <a:off x="8564448" y="1600200"/>
              <a:ext cx="2188830" cy="4296525"/>
              <a:chOff x="1644650" y="1600200"/>
              <a:chExt cx="1955800" cy="4296525"/>
            </a:xfrm>
            <a:solidFill>
              <a:schemeClr val="bg1"/>
            </a:solidFill>
          </p:grpSpPr>
          <p:sp>
            <p:nvSpPr>
              <p:cNvPr id="70" name="椭圆 69"/>
              <p:cNvSpPr/>
              <p:nvPr/>
            </p:nvSpPr>
            <p:spPr>
              <a:xfrm>
                <a:off x="2489316" y="1600200"/>
                <a:ext cx="266468" cy="30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1" name="上箭头标注 70"/>
              <p:cNvSpPr/>
              <p:nvPr/>
            </p:nvSpPr>
            <p:spPr>
              <a:xfrm>
                <a:off x="1644650" y="1600200"/>
                <a:ext cx="1955800" cy="4296525"/>
              </a:xfrm>
              <a:prstGeom prst="upArrowCallout">
                <a:avLst>
                  <a:gd name="adj1" fmla="val 2597"/>
                  <a:gd name="adj2" fmla="val 2273"/>
                  <a:gd name="adj3" fmla="val 6169"/>
                  <a:gd name="adj4" fmla="val 726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67" name="矩形 66"/>
            <p:cNvSpPr/>
            <p:nvPr/>
          </p:nvSpPr>
          <p:spPr>
            <a:xfrm>
              <a:off x="8586826" y="4288524"/>
              <a:ext cx="2166452" cy="1269258"/>
            </a:xfrm>
            <a:prstGeom prst="rect">
              <a:avLst/>
            </a:prstGeom>
          </p:spPr>
          <p:txBody>
            <a:bodyPr wrap="square" numCol="1" spcCol="360000">
              <a:spAutoFit/>
            </a:bodyPr>
            <a:lstStyle/>
            <a:p>
              <a:pPr algn="ctr" defTabSz="609585">
                <a:lnSpc>
                  <a:spcPct val="130000"/>
                </a:lnSpc>
              </a:pPr>
              <a:r>
                <a:rPr lang="zh-CN" altLang="en-US" sz="1200" dirty="0">
                  <a:solidFill>
                    <a:schemeClr val="accent1"/>
                  </a:solidFill>
                  <a:latin typeface="微软雅黑" charset="0"/>
                  <a:ea typeface="微软雅黑" charset="0"/>
                </a:rPr>
                <a:t>在微信开发者工具能够顺利运行项目之后，当我们想要发布成微信小程序时，由于自定义组件实现机制存在差异，存在样式布局兼容问题。</a:t>
              </a:r>
            </a:p>
          </p:txBody>
        </p:sp>
        <p:sp>
          <p:nvSpPr>
            <p:cNvPr id="68" name="矩形 67"/>
            <p:cNvSpPr/>
            <p:nvPr/>
          </p:nvSpPr>
          <p:spPr>
            <a:xfrm>
              <a:off x="8659241" y="4027862"/>
              <a:ext cx="1999265" cy="338554"/>
            </a:xfrm>
            <a:prstGeom prst="rect">
              <a:avLst/>
            </a:prstGeom>
          </p:spPr>
          <p:txBody>
            <a:bodyPr wrap="none">
              <a:spAutoFit/>
            </a:bodyPr>
            <a:lstStyle/>
            <a:p>
              <a:pPr algn="ctr" defTabSz="1219170">
                <a:defRPr/>
              </a:pPr>
              <a:r>
                <a:rPr lang="en-US" altLang="zh-CN" sz="1600" b="1" kern="0" dirty="0">
                  <a:solidFill>
                    <a:schemeClr val="accent1"/>
                  </a:solidFill>
                  <a:ea typeface="微软雅黑" charset="0"/>
                </a:rPr>
                <a:t>4.</a:t>
              </a:r>
              <a:r>
                <a:rPr lang="zh-CN" altLang="en-US" sz="1600" b="1" kern="0" dirty="0">
                  <a:solidFill>
                    <a:schemeClr val="accent1"/>
                  </a:solidFill>
                  <a:ea typeface="微软雅黑" charset="0"/>
                </a:rPr>
                <a:t>项目的发布与完善</a:t>
              </a:r>
              <a:endParaRPr lang="en-US" altLang="zh-CN" sz="1600" b="1" kern="0" dirty="0">
                <a:solidFill>
                  <a:schemeClr val="accent1"/>
                </a:solidFill>
                <a:ea typeface="微软雅黑" charset="0"/>
              </a:endParaRPr>
            </a:p>
          </p:txBody>
        </p:sp>
        <p:sp>
          <p:nvSpPr>
            <p:cNvPr id="69" name="Freeform 7"/>
            <p:cNvSpPr>
              <a:spLocks noEditPoints="1"/>
            </p:cNvSpPr>
            <p:nvPr/>
          </p:nvSpPr>
          <p:spPr bwMode="auto">
            <a:xfrm>
              <a:off x="9386340" y="3310366"/>
              <a:ext cx="545044" cy="397456"/>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30804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03</a:t>
            </a:r>
            <a:r>
              <a:rPr kumimoji="1" lang="zh-CN" altLang="en-US" dirty="0"/>
              <a:t> 工作过程所遇到的困难</a:t>
            </a:r>
          </a:p>
        </p:txBody>
      </p:sp>
      <p:sp>
        <p:nvSpPr>
          <p:cNvPr id="30" name="矩形 29"/>
          <p:cNvSpPr/>
          <p:nvPr/>
        </p:nvSpPr>
        <p:spPr>
          <a:xfrm>
            <a:off x="1156610" y="1710575"/>
            <a:ext cx="99360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燕尾形 7"/>
          <p:cNvSpPr/>
          <p:nvPr/>
        </p:nvSpPr>
        <p:spPr>
          <a:xfrm>
            <a:off x="938394" y="1390534"/>
            <a:ext cx="685800" cy="6858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2" name="燕尾形 31"/>
          <p:cNvSpPr/>
          <p:nvPr/>
        </p:nvSpPr>
        <p:spPr>
          <a:xfrm>
            <a:off x="492488" y="1390534"/>
            <a:ext cx="685800" cy="68580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3" name="燕尾形 32"/>
          <p:cNvSpPr/>
          <p:nvPr/>
        </p:nvSpPr>
        <p:spPr>
          <a:xfrm>
            <a:off x="10497483" y="1390534"/>
            <a:ext cx="685800" cy="685800"/>
          </a:xfrm>
          <a:prstGeom prst="chevron">
            <a:avLst>
              <a:gd name="adj" fmla="val 759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7" name="矩形 36"/>
          <p:cNvSpPr/>
          <p:nvPr/>
        </p:nvSpPr>
        <p:spPr>
          <a:xfrm>
            <a:off x="466950" y="2196320"/>
            <a:ext cx="942887" cy="400110"/>
          </a:xfrm>
          <a:prstGeom prst="rect">
            <a:avLst/>
          </a:prstGeom>
          <a:solidFill>
            <a:schemeClr val="accent1"/>
          </a:solidFill>
        </p:spPr>
        <p:txBody>
          <a:bodyPr wrap="none">
            <a:spAutoFit/>
          </a:bodyPr>
          <a:lstStyle/>
          <a:p>
            <a:pPr defTabSz="1219170">
              <a:defRPr/>
            </a:pPr>
            <a:r>
              <a:rPr lang="en-US" altLang="zh-CN" sz="2000" b="1" kern="0" dirty="0">
                <a:solidFill>
                  <a:schemeClr val="bg1"/>
                </a:solidFill>
                <a:ea typeface="微软雅黑" charset="0"/>
              </a:rPr>
              <a:t>START!</a:t>
            </a:r>
          </a:p>
        </p:txBody>
      </p:sp>
      <p:sp>
        <p:nvSpPr>
          <p:cNvPr id="38" name="矩形 37"/>
          <p:cNvSpPr/>
          <p:nvPr/>
        </p:nvSpPr>
        <p:spPr>
          <a:xfrm>
            <a:off x="10497483" y="2196320"/>
            <a:ext cx="1021433" cy="400110"/>
          </a:xfrm>
          <a:prstGeom prst="rect">
            <a:avLst/>
          </a:prstGeom>
          <a:solidFill>
            <a:schemeClr val="accent1"/>
          </a:solidFill>
        </p:spPr>
        <p:txBody>
          <a:bodyPr wrap="none">
            <a:spAutoFit/>
          </a:bodyPr>
          <a:lstStyle/>
          <a:p>
            <a:pPr defTabSz="1219170">
              <a:defRPr/>
            </a:pPr>
            <a:r>
              <a:rPr lang="en-US" altLang="zh-CN" sz="2000" b="1" kern="0" dirty="0">
                <a:solidFill>
                  <a:schemeClr val="bg1"/>
                </a:solidFill>
                <a:ea typeface="微软雅黑" charset="0"/>
              </a:rPr>
              <a:t>FINISH!</a:t>
            </a:r>
          </a:p>
        </p:txBody>
      </p:sp>
      <p:grpSp>
        <p:nvGrpSpPr>
          <p:cNvPr id="15" name="组 14"/>
          <p:cNvGrpSpPr/>
          <p:nvPr/>
        </p:nvGrpSpPr>
        <p:grpSpPr>
          <a:xfrm>
            <a:off x="8564448" y="1600200"/>
            <a:ext cx="2188830" cy="4296525"/>
            <a:chOff x="8564448" y="1600200"/>
            <a:chExt cx="2188830" cy="4296525"/>
          </a:xfrm>
        </p:grpSpPr>
        <p:grpSp>
          <p:nvGrpSpPr>
            <p:cNvPr id="66" name="组 65"/>
            <p:cNvGrpSpPr/>
            <p:nvPr/>
          </p:nvGrpSpPr>
          <p:grpSpPr>
            <a:xfrm>
              <a:off x="8564448" y="1600200"/>
              <a:ext cx="2188830" cy="4296525"/>
              <a:chOff x="1644650" y="1600200"/>
              <a:chExt cx="1955800" cy="4296525"/>
            </a:xfrm>
            <a:solidFill>
              <a:schemeClr val="bg1"/>
            </a:solidFill>
          </p:grpSpPr>
          <p:sp>
            <p:nvSpPr>
              <p:cNvPr id="70" name="椭圆 69"/>
              <p:cNvSpPr/>
              <p:nvPr/>
            </p:nvSpPr>
            <p:spPr>
              <a:xfrm>
                <a:off x="2489316" y="1600200"/>
                <a:ext cx="266468" cy="30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1" name="上箭头标注 70"/>
              <p:cNvSpPr/>
              <p:nvPr/>
            </p:nvSpPr>
            <p:spPr>
              <a:xfrm>
                <a:off x="1644650" y="1600200"/>
                <a:ext cx="1955800" cy="4296525"/>
              </a:xfrm>
              <a:prstGeom prst="upArrowCallout">
                <a:avLst>
                  <a:gd name="adj1" fmla="val 2597"/>
                  <a:gd name="adj2" fmla="val 2273"/>
                  <a:gd name="adj3" fmla="val 6169"/>
                  <a:gd name="adj4" fmla="val 726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67" name="矩形 66"/>
            <p:cNvSpPr/>
            <p:nvPr/>
          </p:nvSpPr>
          <p:spPr>
            <a:xfrm>
              <a:off x="8615698" y="4303038"/>
              <a:ext cx="2094037" cy="1029193"/>
            </a:xfrm>
            <a:prstGeom prst="rect">
              <a:avLst/>
            </a:prstGeom>
          </p:spPr>
          <p:txBody>
            <a:bodyPr wrap="square" numCol="1" spcCol="360000">
              <a:spAutoFit/>
            </a:bodyPr>
            <a:lstStyle/>
            <a:p>
              <a:pPr algn="ctr" defTabSz="609585">
                <a:lnSpc>
                  <a:spcPct val="130000"/>
                </a:lnSpc>
              </a:pPr>
              <a:r>
                <a:rPr lang="zh-CN" altLang="en-US" sz="1200" dirty="0">
                  <a:solidFill>
                    <a:schemeClr val="accent1"/>
                  </a:solidFill>
                  <a:latin typeface="微软雅黑" charset="0"/>
                  <a:ea typeface="微软雅黑" charset="0"/>
                </a:rPr>
                <a:t>由于本次小程序涉及疫情，个人用户未开放疫情相关小程序的上传，因此未通过微信审核。</a:t>
              </a:r>
            </a:p>
          </p:txBody>
        </p:sp>
        <p:sp>
          <p:nvSpPr>
            <p:cNvPr id="68" name="矩形 67"/>
            <p:cNvSpPr/>
            <p:nvPr/>
          </p:nvSpPr>
          <p:spPr>
            <a:xfrm>
              <a:off x="8659241" y="4027862"/>
              <a:ext cx="1999265" cy="338554"/>
            </a:xfrm>
            <a:prstGeom prst="rect">
              <a:avLst/>
            </a:prstGeom>
          </p:spPr>
          <p:txBody>
            <a:bodyPr wrap="none">
              <a:spAutoFit/>
            </a:bodyPr>
            <a:lstStyle/>
            <a:p>
              <a:pPr algn="ctr" defTabSz="1219170">
                <a:defRPr/>
              </a:pPr>
              <a:r>
                <a:rPr lang="en-US" altLang="zh-CN" sz="1600" b="1" kern="0" dirty="0">
                  <a:solidFill>
                    <a:schemeClr val="accent1"/>
                  </a:solidFill>
                  <a:ea typeface="微软雅黑" charset="0"/>
                </a:rPr>
                <a:t>4.</a:t>
              </a:r>
              <a:r>
                <a:rPr lang="zh-CN" altLang="en-US" sz="1600" b="1" kern="0" dirty="0">
                  <a:solidFill>
                    <a:schemeClr val="accent1"/>
                  </a:solidFill>
                  <a:ea typeface="微软雅黑" charset="0"/>
                </a:rPr>
                <a:t>项目的发布与完善</a:t>
              </a:r>
              <a:endParaRPr lang="en-US" altLang="zh-CN" sz="1600" b="1" kern="0" dirty="0">
                <a:solidFill>
                  <a:schemeClr val="accent1"/>
                </a:solidFill>
                <a:ea typeface="微软雅黑" charset="0"/>
              </a:endParaRPr>
            </a:p>
          </p:txBody>
        </p:sp>
        <p:sp>
          <p:nvSpPr>
            <p:cNvPr id="69" name="Freeform 7"/>
            <p:cNvSpPr>
              <a:spLocks noEditPoints="1"/>
            </p:cNvSpPr>
            <p:nvPr/>
          </p:nvSpPr>
          <p:spPr bwMode="auto">
            <a:xfrm>
              <a:off x="9386340" y="3310366"/>
              <a:ext cx="545044" cy="397456"/>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0113" y="2076334"/>
            <a:ext cx="6329408" cy="4131487"/>
          </a:xfrm>
          <a:prstGeom prst="rect">
            <a:avLst/>
          </a:prstGeom>
        </p:spPr>
      </p:pic>
    </p:spTree>
    <p:extLst>
      <p:ext uri="{BB962C8B-B14F-4D97-AF65-F5344CB8AC3E}">
        <p14:creationId xmlns:p14="http://schemas.microsoft.com/office/powerpoint/2010/main" val="4046772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5590419" y="3331281"/>
            <a:ext cx="4200352" cy="1862048"/>
            <a:chOff x="6750146" y="2193857"/>
            <a:chExt cx="4200352" cy="1862048"/>
          </a:xfrm>
        </p:grpSpPr>
        <p:sp>
          <p:nvSpPr>
            <p:cNvPr id="3" name="文本框 2"/>
            <p:cNvSpPr txBox="1"/>
            <p:nvPr/>
          </p:nvSpPr>
          <p:spPr>
            <a:xfrm>
              <a:off x="6750146" y="2193857"/>
              <a:ext cx="2237915" cy="1862048"/>
            </a:xfrm>
            <a:prstGeom prst="rect">
              <a:avLst/>
            </a:prstGeom>
          </p:spPr>
          <p:txBody>
            <a:bodyPr wrap="square" anchor="ctr">
              <a:spAutoFit/>
            </a:bodyPr>
            <a:lstStyle>
              <a:defPPr>
                <a:defRPr lang="zh-CN"/>
              </a:defPPr>
              <a:lvl1pPr>
                <a:defRPr sz="3200" b="1">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defRPr>
              </a:lvl1pPr>
            </a:lstStyle>
            <a:p>
              <a:r>
                <a:rPr lang="en-US" altLang="zh-CN" sz="11500" dirty="0">
                  <a:solidFill>
                    <a:schemeClr val="bg1"/>
                  </a:solidFill>
                </a:rPr>
                <a:t>04</a:t>
              </a:r>
              <a:endParaRPr lang="zh-CN" altLang="en-US" sz="11500" dirty="0">
                <a:solidFill>
                  <a:schemeClr val="bg1"/>
                </a:solidFill>
              </a:endParaRPr>
            </a:p>
          </p:txBody>
        </p:sp>
        <p:sp>
          <p:nvSpPr>
            <p:cNvPr id="4" name="矩形 3"/>
            <p:cNvSpPr/>
            <p:nvPr/>
          </p:nvSpPr>
          <p:spPr>
            <a:xfrm>
              <a:off x="8675829" y="2647827"/>
              <a:ext cx="2274669" cy="954107"/>
            </a:xfrm>
            <a:prstGeom prst="rect">
              <a:avLst/>
            </a:prstGeom>
          </p:spPr>
          <p:txBody>
            <a:bodyPr wrap="square" anchor="ctr">
              <a:spAutoFit/>
            </a:bodyPr>
            <a:lstStyle/>
            <a:p>
              <a:r>
                <a:rPr lang="zh-CN" altLang="en-US" sz="3200" b="1" dirty="0">
                  <a:solidFill>
                    <a:schemeClr val="bg1"/>
                  </a:solidFill>
                  <a:latin typeface="微软雅黑"/>
                  <a:ea typeface="微软雅黑"/>
                  <a:cs typeface="微软雅黑"/>
                </a:rPr>
                <a:t>总结回顾</a:t>
              </a:r>
              <a:endParaRPr lang="en-US" altLang="zh-CN" sz="3200" b="1" dirty="0">
                <a:solidFill>
                  <a:schemeClr val="bg1"/>
                </a:solidFill>
                <a:latin typeface="微软雅黑"/>
                <a:ea typeface="微软雅黑"/>
                <a:cs typeface="微软雅黑"/>
              </a:endParaRPr>
            </a:p>
            <a:p>
              <a:r>
                <a:rPr lang="en-US" altLang="zh-CN" sz="2400" dirty="0">
                  <a:solidFill>
                    <a:schemeClr val="bg1"/>
                  </a:solidFill>
                  <a:latin typeface="Calibri"/>
                  <a:ea typeface="宋体"/>
                </a:rPr>
                <a:t>SUMMERY</a:t>
              </a:r>
              <a:endParaRPr kumimoji="1" lang="zh-CN" altLang="en-US" sz="2400" dirty="0">
                <a:solidFill>
                  <a:schemeClr val="bg1"/>
                </a:solidFill>
                <a:latin typeface="Calibri"/>
                <a:ea typeface="宋体"/>
              </a:endParaRPr>
            </a:p>
          </p:txBody>
        </p:sp>
      </p:grpSp>
    </p:spTree>
    <p:extLst>
      <p:ext uri="{BB962C8B-B14F-4D97-AF65-F5344CB8AC3E}">
        <p14:creationId xmlns:p14="http://schemas.microsoft.com/office/powerpoint/2010/main" val="104791998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281294" y="258233"/>
            <a:ext cx="5302783" cy="721395"/>
          </a:xfrm>
        </p:spPr>
        <p:txBody>
          <a:bodyPr/>
          <a:lstStyle/>
          <a:p>
            <a:r>
              <a:rPr kumimoji="1" lang="en-US" altLang="zh-CN"/>
              <a:t>04</a:t>
            </a:r>
            <a:r>
              <a:rPr kumimoji="1" lang="zh-CN" altLang="en-US"/>
              <a:t> </a:t>
            </a:r>
            <a:r>
              <a:rPr kumimoji="1" lang="zh-CN" altLang="en-US" dirty="0"/>
              <a:t>总结回顾</a:t>
            </a:r>
          </a:p>
        </p:txBody>
      </p:sp>
      <p:sp>
        <p:nvSpPr>
          <p:cNvPr id="30" name="矩形 29"/>
          <p:cNvSpPr/>
          <p:nvPr/>
        </p:nvSpPr>
        <p:spPr>
          <a:xfrm>
            <a:off x="2375676" y="2430961"/>
            <a:ext cx="7016664" cy="3509872"/>
          </a:xfrm>
          <a:prstGeom prst="rect">
            <a:avLst/>
          </a:prstGeom>
        </p:spPr>
        <p:txBody>
          <a:bodyPr wrap="square" numCol="1" spcCol="360000">
            <a:spAutoFit/>
          </a:bodyPr>
          <a:lstStyle/>
          <a:p>
            <a:pPr defTabSz="609585">
              <a:lnSpc>
                <a:spcPct val="130000"/>
              </a:lnSpc>
            </a:pPr>
            <a:r>
              <a:rPr lang="zh-CN" altLang="en-US" sz="2000" dirty="0">
                <a:solidFill>
                  <a:schemeClr val="bg1"/>
                </a:solidFill>
                <a:latin typeface="微软雅黑" charset="0"/>
                <a:ea typeface="微软雅黑" charset="0"/>
              </a:rPr>
              <a:t>通过本次项目设计，我们最大的感悟有以下几点：</a:t>
            </a:r>
            <a:endParaRPr lang="en-US" altLang="zh-CN" sz="2000" dirty="0">
              <a:solidFill>
                <a:schemeClr val="bg1"/>
              </a:solidFill>
              <a:latin typeface="微软雅黑" charset="0"/>
              <a:ea typeface="微软雅黑" charset="0"/>
            </a:endParaRPr>
          </a:p>
          <a:p>
            <a:pPr defTabSz="609585">
              <a:lnSpc>
                <a:spcPct val="130000"/>
              </a:lnSpc>
            </a:pPr>
            <a:r>
              <a:rPr lang="zh-CN" altLang="en-US" sz="2000" dirty="0">
                <a:solidFill>
                  <a:schemeClr val="bg1"/>
                </a:solidFill>
                <a:latin typeface="微软雅黑" charset="0"/>
                <a:ea typeface="微软雅黑" charset="0"/>
              </a:rPr>
              <a:t>①团队的组织协调妥当是项目进展顺利的关键，在制定分工和分工实现各个部分时，小组成员要明确自己负责部分接口的供需，以便各部分项目对接时可以顺利匹配，减少错误，保证项目顺利进行。</a:t>
            </a:r>
            <a:endParaRPr lang="en-US" altLang="zh-CN" sz="2000" dirty="0">
              <a:solidFill>
                <a:schemeClr val="bg1"/>
              </a:solidFill>
              <a:latin typeface="微软雅黑" charset="0"/>
              <a:ea typeface="微软雅黑" charset="0"/>
            </a:endParaRPr>
          </a:p>
          <a:p>
            <a:pPr defTabSz="609585">
              <a:lnSpc>
                <a:spcPct val="130000"/>
              </a:lnSpc>
            </a:pPr>
            <a:r>
              <a:rPr lang="zh-CN" altLang="en-US" sz="2000" dirty="0">
                <a:solidFill>
                  <a:schemeClr val="bg1"/>
                </a:solidFill>
                <a:latin typeface="微软雅黑" charset="0"/>
                <a:ea typeface="微软雅黑" charset="0"/>
              </a:rPr>
              <a:t>②在面对自己不熟悉的开发领域时，我们要勇于探索，善于利用丰富的网络资源，在借鉴中学习，不怕吃苦，勤于思考，举一反三，坚持不懈，最终才能体会到成功的喜悦。</a:t>
            </a:r>
          </a:p>
          <a:p>
            <a:pPr defTabSz="609585">
              <a:lnSpc>
                <a:spcPct val="130000"/>
              </a:lnSpc>
            </a:pPr>
            <a:endParaRPr lang="zh-CN" altLang="en-US" sz="1200" dirty="0">
              <a:solidFill>
                <a:schemeClr val="bg1"/>
              </a:solidFill>
              <a:latin typeface="微软雅黑" charset="0"/>
              <a:ea typeface="微软雅黑" charset="0"/>
            </a:endParaRPr>
          </a:p>
        </p:txBody>
      </p:sp>
      <p:sp>
        <p:nvSpPr>
          <p:cNvPr id="31" name="矩形 30"/>
          <p:cNvSpPr/>
          <p:nvPr/>
        </p:nvSpPr>
        <p:spPr>
          <a:xfrm>
            <a:off x="5278714" y="1700420"/>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项目感悟</a:t>
            </a:r>
            <a:endParaRPr lang="en-US" altLang="zh-CN" sz="2000" b="1" kern="0" dirty="0">
              <a:solidFill>
                <a:schemeClr val="bg1"/>
              </a:solidFill>
              <a:ea typeface="微软雅黑" charset="0"/>
            </a:endParaRPr>
          </a:p>
        </p:txBody>
      </p:sp>
      <p:grpSp>
        <p:nvGrpSpPr>
          <p:cNvPr id="33" name="组 32"/>
          <p:cNvGrpSpPr/>
          <p:nvPr/>
        </p:nvGrpSpPr>
        <p:grpSpPr>
          <a:xfrm>
            <a:off x="5401890" y="618930"/>
            <a:ext cx="974083" cy="974081"/>
            <a:chOff x="5431425" y="497164"/>
            <a:chExt cx="1482332" cy="1482330"/>
          </a:xfrm>
        </p:grpSpPr>
        <p:sp>
          <p:nvSpPr>
            <p:cNvPr id="34" name="Freeform 7"/>
            <p:cNvSpPr>
              <a:spLocks noEditPoints="1"/>
            </p:cNvSpPr>
            <p:nvPr/>
          </p:nvSpPr>
          <p:spPr bwMode="auto">
            <a:xfrm>
              <a:off x="5751305" y="941168"/>
              <a:ext cx="842572" cy="614420"/>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椭圆 34"/>
            <p:cNvSpPr/>
            <p:nvPr/>
          </p:nvSpPr>
          <p:spPr>
            <a:xfrm>
              <a:off x="5431425" y="497164"/>
              <a:ext cx="1482332" cy="14823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65120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31343" y="1659553"/>
            <a:ext cx="5929316" cy="1323439"/>
          </a:xfrm>
          <a:prstGeom prst="rect">
            <a:avLst/>
          </a:prstGeom>
          <a:noFill/>
        </p:spPr>
        <p:txBody>
          <a:bodyPr wrap="none" rtlCol="0">
            <a:spAutoFit/>
          </a:bodyPr>
          <a:lstStyle/>
          <a:p>
            <a:pPr algn="ctr"/>
            <a:r>
              <a:rPr kumimoji="1" lang="en-US" altLang="zh-CN" sz="8000" b="1">
                <a:solidFill>
                  <a:schemeClr val="bg1"/>
                </a:solidFill>
                <a:latin typeface="Microsoft YaHei" charset="0"/>
                <a:ea typeface="Microsoft YaHei" charset="0"/>
                <a:cs typeface="Microsoft YaHei" charset="0"/>
              </a:rPr>
              <a:t>CONTENTS</a:t>
            </a:r>
            <a:endParaRPr kumimoji="1" lang="zh-CN" altLang="en-US" sz="8000" b="1" dirty="0">
              <a:solidFill>
                <a:schemeClr val="bg1"/>
              </a:solidFill>
              <a:latin typeface="Microsoft YaHei" charset="0"/>
              <a:ea typeface="Microsoft YaHei" charset="0"/>
              <a:cs typeface="Microsoft YaHei" charset="0"/>
            </a:endParaRPr>
          </a:p>
        </p:txBody>
      </p:sp>
      <p:grpSp>
        <p:nvGrpSpPr>
          <p:cNvPr id="30" name="组 29"/>
          <p:cNvGrpSpPr/>
          <p:nvPr/>
        </p:nvGrpSpPr>
        <p:grpSpPr>
          <a:xfrm>
            <a:off x="864998" y="5006531"/>
            <a:ext cx="2266345" cy="830997"/>
            <a:chOff x="513061" y="5006531"/>
            <a:chExt cx="2266345" cy="830997"/>
          </a:xfrm>
        </p:grpSpPr>
        <p:sp>
          <p:nvSpPr>
            <p:cNvPr id="4" name="文本框 3"/>
            <p:cNvSpPr txBox="1"/>
            <p:nvPr/>
          </p:nvSpPr>
          <p:spPr>
            <a:xfrm>
              <a:off x="513061" y="5006531"/>
              <a:ext cx="809837" cy="830997"/>
            </a:xfrm>
            <a:prstGeom prst="rect">
              <a:avLst/>
            </a:prstGeom>
            <a:noFill/>
          </p:spPr>
          <p:txBody>
            <a:bodyPr wrap="none" rtlCol="0" anchor="ctr">
              <a:spAutoFit/>
            </a:bodyPr>
            <a:lstStyle/>
            <a:p>
              <a:pPr algn="ctr"/>
              <a:r>
                <a:rPr kumimoji="1" lang="en-US" altLang="zh-CN"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01</a:t>
              </a:r>
              <a:endParaRPr kumimoji="1" lang="zh-CN" altLang="en-US"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sp>
          <p:nvSpPr>
            <p:cNvPr id="5" name="矩形 4"/>
            <p:cNvSpPr/>
            <p:nvPr/>
          </p:nvSpPr>
          <p:spPr>
            <a:xfrm>
              <a:off x="1226816" y="5248515"/>
              <a:ext cx="1552590" cy="523220"/>
            </a:xfrm>
            <a:prstGeom prst="rect">
              <a:avLst/>
            </a:prstGeom>
          </p:spPr>
          <p:txBody>
            <a:bodyPr wrap="square" anchor="ctr">
              <a:spAutoFit/>
            </a:bodyPr>
            <a:lstStyle/>
            <a:p>
              <a:r>
                <a:rPr lang="zh-CN" altLang="en-US"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rPr>
                <a:t>选题背景</a:t>
              </a:r>
              <a:endParaRPr lang="en-US" altLang="zh-CN"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endParaRPr>
            </a:p>
            <a:p>
              <a:r>
                <a:rPr lang="en-US" altLang="zh-CN"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BACKGROUND</a:t>
              </a:r>
              <a:endParaRPr kumimoji="1" lang="zh-CN" altLang="en-US"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grpSp>
      <p:grpSp>
        <p:nvGrpSpPr>
          <p:cNvPr id="31" name="组 30"/>
          <p:cNvGrpSpPr/>
          <p:nvPr/>
        </p:nvGrpSpPr>
        <p:grpSpPr>
          <a:xfrm>
            <a:off x="3829654" y="5006529"/>
            <a:ext cx="2266346" cy="830997"/>
            <a:chOff x="2779405" y="5006531"/>
            <a:chExt cx="2266346" cy="830997"/>
          </a:xfrm>
        </p:grpSpPr>
        <p:sp>
          <p:nvSpPr>
            <p:cNvPr id="7" name="文本框 6"/>
            <p:cNvSpPr txBox="1"/>
            <p:nvPr/>
          </p:nvSpPr>
          <p:spPr>
            <a:xfrm>
              <a:off x="2779405" y="5006531"/>
              <a:ext cx="809837" cy="830997"/>
            </a:xfrm>
            <a:prstGeom prst="rect">
              <a:avLst/>
            </a:prstGeom>
            <a:noFill/>
          </p:spPr>
          <p:txBody>
            <a:bodyPr wrap="none" rtlCol="0" anchor="ctr">
              <a:spAutoFit/>
            </a:bodyPr>
            <a:lstStyle/>
            <a:p>
              <a:pPr algn="ctr"/>
              <a:r>
                <a:rPr kumimoji="1" lang="en-US" altLang="zh-CN"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02</a:t>
              </a:r>
              <a:endParaRPr kumimoji="1" lang="zh-CN" altLang="en-US"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sp>
          <p:nvSpPr>
            <p:cNvPr id="8" name="矩形 7"/>
            <p:cNvSpPr/>
            <p:nvPr/>
          </p:nvSpPr>
          <p:spPr>
            <a:xfrm>
              <a:off x="3493161" y="5248515"/>
              <a:ext cx="1552590" cy="523220"/>
            </a:xfrm>
            <a:prstGeom prst="rect">
              <a:avLst/>
            </a:prstGeom>
          </p:spPr>
          <p:txBody>
            <a:bodyPr wrap="square" anchor="ctr">
              <a:spAutoFit/>
            </a:bodyPr>
            <a:lstStyle/>
            <a:p>
              <a:r>
                <a:rPr lang="zh-CN" altLang="en-US"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rPr>
                <a:t>作品概述</a:t>
              </a:r>
              <a:endParaRPr lang="en-US" altLang="zh-CN"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endParaRPr>
            </a:p>
            <a:p>
              <a:r>
                <a:rPr lang="en-US" altLang="zh-CN"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INTRODUCTION</a:t>
              </a:r>
              <a:endParaRPr kumimoji="1" lang="zh-CN" altLang="en-US"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grpSp>
      <p:grpSp>
        <p:nvGrpSpPr>
          <p:cNvPr id="32" name="组 31"/>
          <p:cNvGrpSpPr/>
          <p:nvPr/>
        </p:nvGrpSpPr>
        <p:grpSpPr>
          <a:xfrm>
            <a:off x="6794313" y="5006531"/>
            <a:ext cx="2266346" cy="830997"/>
            <a:chOff x="5045750" y="5006531"/>
            <a:chExt cx="2266346" cy="830997"/>
          </a:xfrm>
        </p:grpSpPr>
        <p:sp>
          <p:nvSpPr>
            <p:cNvPr id="10" name="文本框 9"/>
            <p:cNvSpPr txBox="1"/>
            <p:nvPr/>
          </p:nvSpPr>
          <p:spPr>
            <a:xfrm>
              <a:off x="5045750" y="5006531"/>
              <a:ext cx="809837" cy="830997"/>
            </a:xfrm>
            <a:prstGeom prst="rect">
              <a:avLst/>
            </a:prstGeom>
            <a:noFill/>
          </p:spPr>
          <p:txBody>
            <a:bodyPr wrap="none" rtlCol="0" anchor="ctr">
              <a:spAutoFit/>
            </a:bodyPr>
            <a:lstStyle/>
            <a:p>
              <a:pPr algn="ctr"/>
              <a:r>
                <a:rPr kumimoji="1" lang="en-US" altLang="zh-CN"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03</a:t>
              </a:r>
              <a:endParaRPr kumimoji="1" lang="zh-CN" altLang="en-US"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sp>
          <p:nvSpPr>
            <p:cNvPr id="11" name="矩形 10"/>
            <p:cNvSpPr/>
            <p:nvPr/>
          </p:nvSpPr>
          <p:spPr>
            <a:xfrm>
              <a:off x="5759506" y="5248515"/>
              <a:ext cx="1552590" cy="523220"/>
            </a:xfrm>
            <a:prstGeom prst="rect">
              <a:avLst/>
            </a:prstGeom>
          </p:spPr>
          <p:txBody>
            <a:bodyPr wrap="square" anchor="ctr">
              <a:spAutoFit/>
            </a:bodyPr>
            <a:lstStyle/>
            <a:p>
              <a:r>
                <a:rPr lang="zh-CN" altLang="en-US"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rPr>
                <a:t>制作过程</a:t>
              </a:r>
              <a:endParaRPr lang="en-US" altLang="zh-CN"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endParaRPr>
            </a:p>
            <a:p>
              <a:r>
                <a:rPr lang="en-US" altLang="zh-CN"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PROCESS</a:t>
              </a:r>
              <a:endParaRPr kumimoji="1" lang="zh-CN" altLang="en-US"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grpSp>
      <p:grpSp>
        <p:nvGrpSpPr>
          <p:cNvPr id="33" name="组 32"/>
          <p:cNvGrpSpPr/>
          <p:nvPr/>
        </p:nvGrpSpPr>
        <p:grpSpPr>
          <a:xfrm>
            <a:off x="9256481" y="5006530"/>
            <a:ext cx="2266346" cy="830997"/>
            <a:chOff x="7312095" y="5006531"/>
            <a:chExt cx="2266346" cy="830997"/>
          </a:xfrm>
        </p:grpSpPr>
        <p:sp>
          <p:nvSpPr>
            <p:cNvPr id="13" name="文本框 12"/>
            <p:cNvSpPr txBox="1"/>
            <p:nvPr/>
          </p:nvSpPr>
          <p:spPr>
            <a:xfrm>
              <a:off x="7312095" y="5006531"/>
              <a:ext cx="809837" cy="830997"/>
            </a:xfrm>
            <a:prstGeom prst="rect">
              <a:avLst/>
            </a:prstGeom>
            <a:noFill/>
          </p:spPr>
          <p:txBody>
            <a:bodyPr wrap="none" rtlCol="0" anchor="ctr">
              <a:spAutoFit/>
            </a:bodyPr>
            <a:lstStyle/>
            <a:p>
              <a:pPr algn="ctr"/>
              <a:r>
                <a:rPr kumimoji="1" lang="en-US" altLang="zh-CN"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04</a:t>
              </a:r>
              <a:endParaRPr kumimoji="1" lang="zh-CN" altLang="en-US" sz="48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sp>
          <p:nvSpPr>
            <p:cNvPr id="14" name="矩形 13"/>
            <p:cNvSpPr/>
            <p:nvPr/>
          </p:nvSpPr>
          <p:spPr>
            <a:xfrm>
              <a:off x="8025851" y="5248515"/>
              <a:ext cx="1552590" cy="523220"/>
            </a:xfrm>
            <a:prstGeom prst="rect">
              <a:avLst/>
            </a:prstGeom>
          </p:spPr>
          <p:txBody>
            <a:bodyPr wrap="square" anchor="ctr">
              <a:spAutoFit/>
            </a:bodyPr>
            <a:lstStyle/>
            <a:p>
              <a:r>
                <a:rPr lang="zh-CN" altLang="en-US" sz="1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rPr>
                <a:t>作品展示</a:t>
              </a:r>
            </a:p>
            <a:p>
              <a:r>
                <a:rPr lang="en-US" altLang="zh-CN"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rPr>
                <a:t>SHOW</a:t>
              </a:r>
              <a:endParaRPr kumimoji="1" lang="zh-CN" altLang="en-US" sz="1200"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Calibri"/>
                <a:ea typeface="宋体"/>
              </a:endParaRPr>
            </a:p>
          </p:txBody>
        </p:sp>
      </p:grpSp>
    </p:spTree>
    <p:extLst>
      <p:ext uri="{BB962C8B-B14F-4D97-AF65-F5344CB8AC3E}">
        <p14:creationId xmlns:p14="http://schemas.microsoft.com/office/powerpoint/2010/main" val="10360016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04</a:t>
            </a:r>
            <a:r>
              <a:rPr kumimoji="1" lang="zh-CN" altLang="en-US" dirty="0"/>
              <a:t> 总结回顾</a:t>
            </a:r>
          </a:p>
        </p:txBody>
      </p:sp>
      <p:pic>
        <p:nvPicPr>
          <p:cNvPr id="40" name="图片 39"/>
          <p:cNvPicPr>
            <a:picLocks noChangeAspect="1"/>
          </p:cNvPicPr>
          <p:nvPr/>
        </p:nvPicPr>
        <p:blipFill>
          <a:blip r:embed="rId2"/>
          <a:srcRect/>
          <a:stretch/>
        </p:blipFill>
        <p:spPr>
          <a:xfrm>
            <a:off x="1443847" y="1224328"/>
            <a:ext cx="5465183" cy="2931843"/>
          </a:xfrm>
          <a:prstGeom prst="rect">
            <a:avLst/>
          </a:prstGeom>
          <a:noFill/>
          <a:ln>
            <a:noFill/>
          </a:ln>
        </p:spPr>
      </p:pic>
      <p:sp>
        <p:nvSpPr>
          <p:cNvPr id="52" name="矩形 51"/>
          <p:cNvSpPr/>
          <p:nvPr/>
        </p:nvSpPr>
        <p:spPr>
          <a:xfrm>
            <a:off x="679108" y="4523700"/>
            <a:ext cx="3239990" cy="369332"/>
          </a:xfrm>
          <a:prstGeom prst="rect">
            <a:avLst/>
          </a:prstGeom>
          <a:solidFill>
            <a:schemeClr val="bg1"/>
          </a:solidFill>
        </p:spPr>
        <p:txBody>
          <a:bodyPr wrap="none">
            <a:spAutoFit/>
          </a:bodyPr>
          <a:lstStyle/>
          <a:p>
            <a:pPr defTabSz="1219170">
              <a:defRPr/>
            </a:pPr>
            <a:r>
              <a:rPr lang="zh-CN" altLang="en-US"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rPr>
              <a:t>从第一次搭建前端项目和架构</a:t>
            </a:r>
            <a:endParaRPr lang="en-US" altLang="zh-CN"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endParaRPr>
          </a:p>
        </p:txBody>
      </p:sp>
      <p:sp>
        <p:nvSpPr>
          <p:cNvPr id="55" name="矩形 54"/>
          <p:cNvSpPr/>
          <p:nvPr/>
        </p:nvSpPr>
        <p:spPr>
          <a:xfrm>
            <a:off x="4618673" y="4523700"/>
            <a:ext cx="3185487" cy="369332"/>
          </a:xfrm>
          <a:prstGeom prst="rect">
            <a:avLst/>
          </a:prstGeom>
          <a:solidFill>
            <a:schemeClr val="bg1"/>
          </a:solidFill>
        </p:spPr>
        <p:txBody>
          <a:bodyPr wrap="none">
            <a:spAutoFit/>
          </a:bodyPr>
          <a:lstStyle/>
          <a:p>
            <a:pPr defTabSz="1219170">
              <a:defRPr/>
            </a:pPr>
            <a:r>
              <a:rPr lang="zh-CN" altLang="en-US"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rPr>
              <a:t>到第一次接触发布微信小程序</a:t>
            </a:r>
            <a:endParaRPr lang="en-US" altLang="zh-CN"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endParaRPr>
          </a:p>
        </p:txBody>
      </p:sp>
      <p:sp>
        <p:nvSpPr>
          <p:cNvPr id="58" name="矩形 57"/>
          <p:cNvSpPr/>
          <p:nvPr/>
        </p:nvSpPr>
        <p:spPr>
          <a:xfrm>
            <a:off x="8503735" y="4523700"/>
            <a:ext cx="3185487" cy="369332"/>
          </a:xfrm>
          <a:prstGeom prst="rect">
            <a:avLst/>
          </a:prstGeom>
          <a:solidFill>
            <a:schemeClr val="bg1"/>
          </a:solidFill>
        </p:spPr>
        <p:txBody>
          <a:bodyPr wrap="none">
            <a:spAutoFit/>
          </a:bodyPr>
          <a:lstStyle/>
          <a:p>
            <a:pPr defTabSz="1219170">
              <a:defRPr/>
            </a:pPr>
            <a:r>
              <a:rPr lang="zh-CN" altLang="en-US"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rPr>
              <a:t>我们花了很多的时间以及精力</a:t>
            </a:r>
            <a:endParaRPr lang="en-US" altLang="zh-CN"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endParaRPr>
          </a:p>
        </p:txBody>
      </p:sp>
      <p:sp>
        <p:nvSpPr>
          <p:cNvPr id="13" name="矩形 12"/>
          <p:cNvSpPr/>
          <p:nvPr/>
        </p:nvSpPr>
        <p:spPr>
          <a:xfrm>
            <a:off x="6909030" y="1237152"/>
            <a:ext cx="3716740" cy="2919019"/>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7029261" y="2690249"/>
            <a:ext cx="3476277" cy="381258"/>
          </a:xfrm>
          <a:prstGeom prst="rect">
            <a:avLst/>
          </a:prstGeom>
        </p:spPr>
        <p:txBody>
          <a:bodyPr wrap="square" numCol="1" spcCol="360000">
            <a:spAutoFit/>
          </a:bodyPr>
          <a:lstStyle/>
          <a:p>
            <a:pPr defTabSz="609585">
              <a:lnSpc>
                <a:spcPct val="130000"/>
              </a:lnSpc>
            </a:pPr>
            <a:r>
              <a:rPr lang="zh-CN" altLang="en-US" sz="1600" dirty="0">
                <a:solidFill>
                  <a:schemeClr val="bg1"/>
                </a:solidFill>
                <a:latin typeface="微软雅黑" charset="0"/>
                <a:ea typeface="微软雅黑" charset="0"/>
              </a:rPr>
              <a:t>您身边最好的健康信息报备查询系统！</a:t>
            </a:r>
          </a:p>
        </p:txBody>
      </p:sp>
      <p:sp>
        <p:nvSpPr>
          <p:cNvPr id="15" name="矩形 14"/>
          <p:cNvSpPr/>
          <p:nvPr/>
        </p:nvSpPr>
        <p:spPr>
          <a:xfrm>
            <a:off x="7443960" y="1820475"/>
            <a:ext cx="2646878" cy="461665"/>
          </a:xfrm>
          <a:prstGeom prst="rect">
            <a:avLst/>
          </a:prstGeom>
        </p:spPr>
        <p:txBody>
          <a:bodyPr wrap="none">
            <a:spAutoFit/>
          </a:bodyPr>
          <a:lstStyle/>
          <a:p>
            <a:pPr defTabSz="1219170">
              <a:defRPr/>
            </a:pPr>
            <a:r>
              <a:rPr lang="zh-CN" altLang="en-US" sz="2400" b="1" kern="0">
                <a:solidFill>
                  <a:schemeClr val="bg1"/>
                </a:solidFill>
                <a:ea typeface="微软雅黑" charset="0"/>
              </a:rPr>
              <a:t>学生健康信息平台</a:t>
            </a:r>
            <a:endParaRPr lang="en-US" altLang="zh-CN" sz="2400" b="1" kern="0" dirty="0">
              <a:solidFill>
                <a:schemeClr val="bg1"/>
              </a:solidFill>
              <a:ea typeface="微软雅黑" charset="0"/>
            </a:endParaRPr>
          </a:p>
        </p:txBody>
      </p:sp>
    </p:spTree>
    <p:extLst>
      <p:ext uri="{BB962C8B-B14F-4D97-AF65-F5344CB8AC3E}">
        <p14:creationId xmlns:p14="http://schemas.microsoft.com/office/powerpoint/2010/main" val="1151297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4772562" y="1750701"/>
            <a:ext cx="2646878" cy="830997"/>
          </a:xfrm>
          <a:prstGeom prst="rect">
            <a:avLst/>
          </a:prstGeom>
          <a:noFill/>
        </p:spPr>
        <p:txBody>
          <a:bodyPr wrap="none" rtlCol="0">
            <a:spAutoFit/>
          </a:bodyPr>
          <a:lstStyle/>
          <a:p>
            <a:pPr algn="ctr"/>
            <a:r>
              <a:rPr kumimoji="1" lang="zh-CN" altLang="en-US" sz="4800" b="1" dirty="0">
                <a:solidFill>
                  <a:schemeClr val="bg1"/>
                </a:solidFill>
                <a:latin typeface="Microsoft YaHei" charset="0"/>
                <a:ea typeface="Microsoft YaHei" charset="0"/>
                <a:cs typeface="Microsoft YaHei" charset="0"/>
              </a:rPr>
              <a:t>感谢聆听</a:t>
            </a:r>
          </a:p>
        </p:txBody>
      </p:sp>
      <p:sp>
        <p:nvSpPr>
          <p:cNvPr id="19" name="文本框 18"/>
          <p:cNvSpPr txBox="1"/>
          <p:nvPr/>
        </p:nvSpPr>
        <p:spPr>
          <a:xfrm>
            <a:off x="3356888" y="2683298"/>
            <a:ext cx="5478231" cy="1107996"/>
          </a:xfrm>
          <a:prstGeom prst="rect">
            <a:avLst/>
          </a:prstGeom>
          <a:solidFill>
            <a:schemeClr val="bg1"/>
          </a:solidFill>
        </p:spPr>
        <p:txBody>
          <a:bodyPr wrap="none" rtlCol="0">
            <a:spAutoFit/>
          </a:bodyPr>
          <a:lstStyle/>
          <a:p>
            <a:pPr algn="ctr"/>
            <a:r>
              <a:rPr kumimoji="1" lang="en-US" altLang="zh-CN" sz="6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Microsoft YaHei" charset="0"/>
                <a:ea typeface="Microsoft YaHei" charset="0"/>
                <a:cs typeface="Microsoft YaHei" charset="0"/>
              </a:rPr>
              <a:t>THANK</a:t>
            </a:r>
            <a:r>
              <a:rPr kumimoji="1" lang="zh-CN" altLang="en-US" sz="6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Microsoft YaHei" charset="0"/>
                <a:ea typeface="Microsoft YaHei" charset="0"/>
                <a:cs typeface="Microsoft YaHei" charset="0"/>
              </a:rPr>
              <a:t> </a:t>
            </a:r>
            <a:r>
              <a:rPr kumimoji="1" lang="en-US" altLang="zh-CN" sz="6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Microsoft YaHei" charset="0"/>
                <a:ea typeface="Microsoft YaHei" charset="0"/>
                <a:cs typeface="Microsoft YaHei" charset="0"/>
              </a:rPr>
              <a:t>YOU</a:t>
            </a:r>
            <a:endParaRPr kumimoji="1" lang="zh-CN" altLang="en-US" sz="6600" b="1" dirty="0">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Microsoft YaHei" charset="0"/>
              <a:ea typeface="Microsoft YaHei" charset="0"/>
              <a:cs typeface="Microsoft YaHei" charset="0"/>
            </a:endParaRPr>
          </a:p>
        </p:txBody>
      </p:sp>
      <p:sp>
        <p:nvSpPr>
          <p:cNvPr id="20" name="文本框 19"/>
          <p:cNvSpPr txBox="1"/>
          <p:nvPr/>
        </p:nvSpPr>
        <p:spPr>
          <a:xfrm>
            <a:off x="3826777" y="3892894"/>
            <a:ext cx="4590326" cy="523220"/>
          </a:xfrm>
          <a:prstGeom prst="rect">
            <a:avLst/>
          </a:prstGeom>
          <a:noFill/>
        </p:spPr>
        <p:txBody>
          <a:bodyPr wrap="square" rtlCol="0">
            <a:spAutoFit/>
          </a:bodyPr>
          <a:lstStyle/>
          <a:p>
            <a:pPr algn="ctr"/>
            <a:r>
              <a:rPr kumimoji="1" lang="en-US" altLang="zh-CN" sz="2800" b="1" dirty="0">
                <a:solidFill>
                  <a:schemeClr val="bg1"/>
                </a:solidFill>
                <a:latin typeface="Microsoft YaHei" charset="0"/>
                <a:ea typeface="Microsoft YaHei" charset="0"/>
                <a:cs typeface="Microsoft YaHei" charset="0"/>
              </a:rPr>
              <a:t>《</a:t>
            </a:r>
            <a:r>
              <a:rPr kumimoji="1" lang="zh-CN" altLang="en-US" sz="2800" b="1" dirty="0">
                <a:solidFill>
                  <a:schemeClr val="bg1"/>
                </a:solidFill>
                <a:latin typeface="Microsoft YaHei" charset="0"/>
                <a:ea typeface="Microsoft YaHei" charset="0"/>
                <a:cs typeface="Microsoft YaHei" charset="0"/>
              </a:rPr>
              <a:t>学生健康信息平台</a:t>
            </a:r>
            <a:r>
              <a:rPr kumimoji="1" lang="en-US" altLang="zh-CN" sz="2800" b="1" dirty="0">
                <a:solidFill>
                  <a:schemeClr val="bg1"/>
                </a:solidFill>
                <a:latin typeface="Microsoft YaHei" charset="0"/>
                <a:ea typeface="Microsoft YaHei" charset="0"/>
                <a:cs typeface="Microsoft YaHei" charset="0"/>
              </a:rPr>
              <a:t>》</a:t>
            </a:r>
            <a:endParaRPr kumimoji="1" lang="zh-CN" altLang="en-US" sz="2800" b="1" dirty="0">
              <a:solidFill>
                <a:schemeClr val="bg1"/>
              </a:solidFill>
              <a:latin typeface="Microsoft YaHei" charset="0"/>
              <a:ea typeface="Microsoft YaHei" charset="0"/>
              <a:cs typeface="Microsoft YaHei" charset="0"/>
            </a:endParaRPr>
          </a:p>
        </p:txBody>
      </p:sp>
      <p:sp>
        <p:nvSpPr>
          <p:cNvPr id="21" name="文本框 8"/>
          <p:cNvSpPr txBox="1"/>
          <p:nvPr/>
        </p:nvSpPr>
        <p:spPr>
          <a:xfrm>
            <a:off x="3800837" y="4867275"/>
            <a:ext cx="4590326" cy="11568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ctr">
              <a:lnSpc>
                <a:spcPct val="150000"/>
              </a:lnSpc>
              <a:buFont typeface="Wingdings" charset="2"/>
              <a:buChar char="n"/>
            </a:pPr>
            <a:r>
              <a:rPr lang="zh-CN" altLang="en-US" sz="1600" b="1" dirty="0">
                <a:solidFill>
                  <a:schemeClr val="bg1"/>
                </a:solidFill>
                <a:latin typeface="微软雅黑" charset="0"/>
                <a:ea typeface="微软雅黑" charset="0"/>
              </a:rPr>
              <a:t>学校名称：厦门大学</a:t>
            </a:r>
          </a:p>
          <a:p>
            <a:pPr marL="285750" indent="-285750" algn="ctr">
              <a:lnSpc>
                <a:spcPct val="150000"/>
              </a:lnSpc>
              <a:buFont typeface="Wingdings" charset="2"/>
              <a:buChar char="n"/>
            </a:pPr>
            <a:r>
              <a:rPr lang="zh-CN" altLang="en-US" sz="1600" b="1" dirty="0">
                <a:solidFill>
                  <a:schemeClr val="bg1"/>
                </a:solidFill>
                <a:latin typeface="微软雅黑" charset="0"/>
                <a:ea typeface="微软雅黑" charset="0"/>
              </a:rPr>
              <a:t>指导老师：陈龙彪</a:t>
            </a:r>
          </a:p>
          <a:p>
            <a:pPr marL="285750" indent="-285750" algn="ctr">
              <a:lnSpc>
                <a:spcPct val="150000"/>
              </a:lnSpc>
              <a:buFont typeface="Wingdings" charset="2"/>
              <a:buChar char="n"/>
            </a:pPr>
            <a:r>
              <a:rPr lang="zh-CN" altLang="en-US" sz="1600" b="1" dirty="0">
                <a:solidFill>
                  <a:schemeClr val="bg1"/>
                </a:solidFill>
                <a:latin typeface="微软雅黑" charset="0"/>
                <a:ea typeface="微软雅黑" charset="0"/>
              </a:rPr>
              <a:t>报告人：王雅南 洪虹 林艺彬 夏心蕾</a:t>
            </a:r>
          </a:p>
        </p:txBody>
      </p:sp>
      <p:grpSp>
        <p:nvGrpSpPr>
          <p:cNvPr id="22" name="组 21"/>
          <p:cNvGrpSpPr/>
          <p:nvPr/>
        </p:nvGrpSpPr>
        <p:grpSpPr>
          <a:xfrm>
            <a:off x="5555557" y="521350"/>
            <a:ext cx="1080886" cy="1080884"/>
            <a:chOff x="5431425" y="497164"/>
            <a:chExt cx="1482332" cy="1482330"/>
          </a:xfrm>
        </p:grpSpPr>
        <p:sp>
          <p:nvSpPr>
            <p:cNvPr id="23" name="Freeform 7"/>
            <p:cNvSpPr>
              <a:spLocks noEditPoints="1"/>
            </p:cNvSpPr>
            <p:nvPr/>
          </p:nvSpPr>
          <p:spPr bwMode="auto">
            <a:xfrm>
              <a:off x="5751305" y="941168"/>
              <a:ext cx="842572" cy="614420"/>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椭圆 23"/>
            <p:cNvSpPr/>
            <p:nvPr/>
          </p:nvSpPr>
          <p:spPr>
            <a:xfrm>
              <a:off x="5431425" y="497164"/>
              <a:ext cx="1482332" cy="14823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206612016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5590419" y="3331281"/>
            <a:ext cx="4200352" cy="1862048"/>
            <a:chOff x="6750146" y="2193857"/>
            <a:chExt cx="4200352" cy="1862048"/>
          </a:xfrm>
        </p:grpSpPr>
        <p:sp>
          <p:nvSpPr>
            <p:cNvPr id="3" name="文本框 2"/>
            <p:cNvSpPr txBox="1"/>
            <p:nvPr/>
          </p:nvSpPr>
          <p:spPr>
            <a:xfrm>
              <a:off x="6750146" y="2193857"/>
              <a:ext cx="2237915" cy="1862048"/>
            </a:xfrm>
            <a:prstGeom prst="rect">
              <a:avLst/>
            </a:prstGeom>
          </p:spPr>
          <p:txBody>
            <a:bodyPr wrap="square" anchor="ctr">
              <a:spAutoFit/>
            </a:bodyPr>
            <a:lstStyle>
              <a:defPPr>
                <a:defRPr lang="zh-CN"/>
              </a:defPPr>
              <a:lvl1pPr>
                <a:defRPr sz="3200" b="1">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defRPr>
              </a:lvl1pPr>
            </a:lstStyle>
            <a:p>
              <a:r>
                <a:rPr lang="en-US" altLang="zh-CN" sz="11500" dirty="0">
                  <a:solidFill>
                    <a:schemeClr val="bg1"/>
                  </a:solidFill>
                </a:rPr>
                <a:t>01</a:t>
              </a:r>
              <a:endParaRPr lang="zh-CN" altLang="en-US" sz="11500" dirty="0">
                <a:solidFill>
                  <a:schemeClr val="bg1"/>
                </a:solidFill>
              </a:endParaRPr>
            </a:p>
          </p:txBody>
        </p:sp>
        <p:sp>
          <p:nvSpPr>
            <p:cNvPr id="4" name="矩形 3"/>
            <p:cNvSpPr/>
            <p:nvPr/>
          </p:nvSpPr>
          <p:spPr>
            <a:xfrm>
              <a:off x="8675829" y="2647827"/>
              <a:ext cx="2274669" cy="954107"/>
            </a:xfrm>
            <a:prstGeom prst="rect">
              <a:avLst/>
            </a:prstGeom>
          </p:spPr>
          <p:txBody>
            <a:bodyPr wrap="square" anchor="ctr">
              <a:spAutoFit/>
            </a:bodyPr>
            <a:lstStyle/>
            <a:p>
              <a:r>
                <a:rPr lang="zh-CN" altLang="en-US" sz="3200" b="1" dirty="0">
                  <a:solidFill>
                    <a:schemeClr val="bg1"/>
                  </a:solidFill>
                  <a:latin typeface="微软雅黑"/>
                  <a:ea typeface="微软雅黑"/>
                  <a:cs typeface="微软雅黑"/>
                </a:rPr>
                <a:t>选题背景</a:t>
              </a:r>
              <a:endParaRPr lang="en-US" altLang="zh-CN" sz="3200" b="1" dirty="0">
                <a:solidFill>
                  <a:schemeClr val="bg1"/>
                </a:solidFill>
                <a:latin typeface="微软雅黑"/>
                <a:ea typeface="微软雅黑"/>
                <a:cs typeface="微软雅黑"/>
              </a:endParaRPr>
            </a:p>
            <a:p>
              <a:r>
                <a:rPr lang="en-US" altLang="zh-CN" sz="2400" dirty="0">
                  <a:solidFill>
                    <a:schemeClr val="bg1"/>
                  </a:solidFill>
                  <a:latin typeface="Calibri"/>
                  <a:ea typeface="宋体"/>
                </a:rPr>
                <a:t>BACKGROUND</a:t>
              </a:r>
              <a:endParaRPr kumimoji="1" lang="zh-CN" altLang="en-US" sz="2400" dirty="0">
                <a:solidFill>
                  <a:schemeClr val="bg1"/>
                </a:solidFill>
                <a:latin typeface="Calibri"/>
                <a:ea typeface="宋体"/>
              </a:endParaRPr>
            </a:p>
          </p:txBody>
        </p:sp>
      </p:grpSp>
    </p:spTree>
    <p:extLst>
      <p:ext uri="{BB962C8B-B14F-4D97-AF65-F5344CB8AC3E}">
        <p14:creationId xmlns:p14="http://schemas.microsoft.com/office/powerpoint/2010/main" val="57672490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01</a:t>
            </a:r>
            <a:r>
              <a:rPr kumimoji="1" lang="zh-CN" altLang="en-US" dirty="0"/>
              <a:t> 选题背景</a:t>
            </a:r>
          </a:p>
        </p:txBody>
      </p:sp>
      <p:pic>
        <p:nvPicPr>
          <p:cNvPr id="3" name="图片 2"/>
          <p:cNvPicPr>
            <a:picLocks noChangeAspect="1"/>
          </p:cNvPicPr>
          <p:nvPr/>
        </p:nvPicPr>
        <p:blipFill>
          <a:blip r:embed="rId2"/>
          <a:srcRect/>
          <a:stretch/>
        </p:blipFill>
        <p:spPr>
          <a:xfrm>
            <a:off x="4687657" y="1536264"/>
            <a:ext cx="2474218" cy="16128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任意形状 5"/>
          <p:cNvSpPr/>
          <p:nvPr/>
        </p:nvSpPr>
        <p:spPr>
          <a:xfrm>
            <a:off x="6540489" y="1429159"/>
            <a:ext cx="519237" cy="704174"/>
          </a:xfrm>
          <a:custGeom>
            <a:avLst/>
            <a:gdLst>
              <a:gd name="connsiteX0" fmla="*/ 0 w 648722"/>
              <a:gd name="connsiteY0" fmla="*/ 0 h 879778"/>
              <a:gd name="connsiteX1" fmla="*/ 648722 w 648722"/>
              <a:gd name="connsiteY1" fmla="*/ 0 h 879778"/>
              <a:gd name="connsiteX2" fmla="*/ 648722 w 648722"/>
              <a:gd name="connsiteY2" fmla="*/ 879778 h 879778"/>
              <a:gd name="connsiteX3" fmla="*/ 324361 w 648722"/>
              <a:gd name="connsiteY3" fmla="*/ 555417 h 879778"/>
              <a:gd name="connsiteX4" fmla="*/ 0 w 648722"/>
              <a:gd name="connsiteY4" fmla="*/ 879778 h 879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722" h="879778">
                <a:moveTo>
                  <a:pt x="0" y="0"/>
                </a:moveTo>
                <a:lnTo>
                  <a:pt x="648722" y="0"/>
                </a:lnTo>
                <a:lnTo>
                  <a:pt x="648722" y="879778"/>
                </a:lnTo>
                <a:lnTo>
                  <a:pt x="324361" y="555417"/>
                </a:lnTo>
                <a:lnTo>
                  <a:pt x="0" y="879778"/>
                </a:lnTo>
                <a:close/>
              </a:path>
            </a:pathLst>
          </a:cu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4641305" y="4387036"/>
            <a:ext cx="2868643" cy="789127"/>
          </a:xfrm>
          <a:prstGeom prst="rect">
            <a:avLst/>
          </a:prstGeom>
        </p:spPr>
        <p:txBody>
          <a:bodyPr wrap="square" numCol="1" spcCol="360000">
            <a:spAutoFit/>
          </a:bodyPr>
          <a:lstStyle/>
          <a:p>
            <a:pPr defTabSz="609585">
              <a:lnSpc>
                <a:spcPct val="130000"/>
              </a:lnSpc>
            </a:pPr>
            <a:r>
              <a:rPr lang="zh-CN" altLang="en-US" sz="1200" dirty="0">
                <a:solidFill>
                  <a:schemeClr val="tx1">
                    <a:lumMod val="75000"/>
                    <a:lumOff val="25000"/>
                  </a:schemeClr>
                </a:solidFill>
                <a:latin typeface="微软雅黑" charset="0"/>
                <a:ea typeface="微软雅黑" charset="0"/>
              </a:rPr>
              <a:t>疫情犹如洪水猛兽。在灾难面前，需要我们每个人携起手来，贡献出每个人的力量与智慧，一起对抗无形的恶魔</a:t>
            </a:r>
          </a:p>
        </p:txBody>
      </p:sp>
      <p:grpSp>
        <p:nvGrpSpPr>
          <p:cNvPr id="14" name="组 13"/>
          <p:cNvGrpSpPr/>
          <p:nvPr/>
        </p:nvGrpSpPr>
        <p:grpSpPr>
          <a:xfrm>
            <a:off x="4641305" y="3848604"/>
            <a:ext cx="3033974" cy="387096"/>
            <a:chOff x="5883311" y="4917030"/>
            <a:chExt cx="3033974" cy="387096"/>
          </a:xfrm>
        </p:grpSpPr>
        <p:sp>
          <p:nvSpPr>
            <p:cNvPr id="10" name="矩形 9"/>
            <p:cNvSpPr/>
            <p:nvPr/>
          </p:nvSpPr>
          <p:spPr>
            <a:xfrm>
              <a:off x="6270407" y="4917030"/>
              <a:ext cx="2646878" cy="380489"/>
            </a:xfrm>
            <a:prstGeom prst="rect">
              <a:avLst/>
            </a:prstGeom>
          </p:spPr>
          <p:txBody>
            <a:bodyPr wrap="none">
              <a:spAutoFit/>
            </a:bodyPr>
            <a:lstStyle/>
            <a:p>
              <a:pPr defTabSz="1219170">
                <a:lnSpc>
                  <a:spcPct val="130000"/>
                </a:lnSpc>
                <a:defRPr/>
              </a:pPr>
              <a:r>
                <a:rPr lang="zh-CN" altLang="en-US" sz="1600"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rPr>
                <a:t>国家资源与力量的大量投入</a:t>
              </a:r>
              <a:endParaRPr lang="en-US" altLang="zh-CN" sz="1600"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endParaRPr>
            </a:p>
          </p:txBody>
        </p:sp>
        <p:grpSp>
          <p:nvGrpSpPr>
            <p:cNvPr id="11" name="组 10"/>
            <p:cNvGrpSpPr/>
            <p:nvPr/>
          </p:nvGrpSpPr>
          <p:grpSpPr>
            <a:xfrm>
              <a:off x="5883311" y="4917030"/>
              <a:ext cx="387096" cy="387096"/>
              <a:chOff x="4851401" y="4754880"/>
              <a:chExt cx="459258" cy="459258"/>
            </a:xfrm>
          </p:grpSpPr>
          <p:sp>
            <p:nvSpPr>
              <p:cNvPr id="12" name="椭圆 11"/>
              <p:cNvSpPr/>
              <p:nvPr/>
            </p:nvSpPr>
            <p:spPr>
              <a:xfrm>
                <a:off x="4851401" y="4754880"/>
                <a:ext cx="459258" cy="459258"/>
              </a:xfrm>
              <a:prstGeom prst="ellipse">
                <a:avLst/>
              </a:prstGeom>
              <a:gradFill>
                <a:gsLst>
                  <a:gs pos="32000">
                    <a:schemeClr val="accent2"/>
                  </a:gs>
                  <a:gs pos="0">
                    <a:schemeClr val="accent2">
                      <a:lumMod val="75000"/>
                    </a:schemeClr>
                  </a:gs>
                  <a:gs pos="69000">
                    <a:schemeClr val="accent3"/>
                  </a:gs>
                  <a:gs pos="97000">
                    <a:schemeClr val="accent4"/>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L 形 12"/>
              <p:cNvSpPr/>
              <p:nvPr/>
            </p:nvSpPr>
            <p:spPr>
              <a:xfrm rot="18900000">
                <a:off x="4946022" y="4869972"/>
                <a:ext cx="270017" cy="155922"/>
              </a:xfrm>
              <a:prstGeom prst="corner">
                <a:avLst>
                  <a:gd name="adj1" fmla="val 15365"/>
                  <a:gd name="adj2" fmla="val 1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pic>
        <p:nvPicPr>
          <p:cNvPr id="17" name="图片 16"/>
          <p:cNvPicPr>
            <a:picLocks noChangeAspect="1"/>
          </p:cNvPicPr>
          <p:nvPr/>
        </p:nvPicPr>
        <p:blipFill>
          <a:blip r:embed="rId3"/>
          <a:srcRect/>
          <a:stretch/>
        </p:blipFill>
        <p:spPr>
          <a:xfrm>
            <a:off x="8178650" y="1536264"/>
            <a:ext cx="2691043" cy="16128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 name="任意形状 17"/>
          <p:cNvSpPr/>
          <p:nvPr/>
        </p:nvSpPr>
        <p:spPr>
          <a:xfrm>
            <a:off x="10253911" y="1429159"/>
            <a:ext cx="519237" cy="704174"/>
          </a:xfrm>
          <a:custGeom>
            <a:avLst/>
            <a:gdLst>
              <a:gd name="connsiteX0" fmla="*/ 0 w 648722"/>
              <a:gd name="connsiteY0" fmla="*/ 0 h 879778"/>
              <a:gd name="connsiteX1" fmla="*/ 648722 w 648722"/>
              <a:gd name="connsiteY1" fmla="*/ 0 h 879778"/>
              <a:gd name="connsiteX2" fmla="*/ 648722 w 648722"/>
              <a:gd name="connsiteY2" fmla="*/ 879778 h 879778"/>
              <a:gd name="connsiteX3" fmla="*/ 324361 w 648722"/>
              <a:gd name="connsiteY3" fmla="*/ 555417 h 879778"/>
              <a:gd name="connsiteX4" fmla="*/ 0 w 648722"/>
              <a:gd name="connsiteY4" fmla="*/ 879778 h 879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722" h="879778">
                <a:moveTo>
                  <a:pt x="0" y="0"/>
                </a:moveTo>
                <a:lnTo>
                  <a:pt x="648722" y="0"/>
                </a:lnTo>
                <a:lnTo>
                  <a:pt x="648722" y="879778"/>
                </a:lnTo>
                <a:lnTo>
                  <a:pt x="324361" y="555417"/>
                </a:lnTo>
                <a:lnTo>
                  <a:pt x="0" y="879778"/>
                </a:lnTo>
                <a:close/>
              </a:path>
            </a:pathLst>
          </a:cu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矩形 18"/>
          <p:cNvSpPr/>
          <p:nvPr/>
        </p:nvSpPr>
        <p:spPr>
          <a:xfrm>
            <a:off x="8139327" y="4387036"/>
            <a:ext cx="2868643" cy="549061"/>
          </a:xfrm>
          <a:prstGeom prst="rect">
            <a:avLst/>
          </a:prstGeom>
        </p:spPr>
        <p:txBody>
          <a:bodyPr wrap="square" numCol="1" spcCol="360000">
            <a:spAutoFit/>
          </a:bodyPr>
          <a:lstStyle/>
          <a:p>
            <a:pPr defTabSz="609585">
              <a:lnSpc>
                <a:spcPct val="130000"/>
              </a:lnSpc>
            </a:pPr>
            <a:r>
              <a:rPr lang="zh-CN" altLang="en-US" sz="1200" dirty="0">
                <a:solidFill>
                  <a:schemeClr val="tx1">
                    <a:lumMod val="75000"/>
                    <a:lumOff val="25000"/>
                  </a:schemeClr>
                </a:solidFill>
                <a:latin typeface="微软雅黑" charset="0"/>
                <a:ea typeface="微软雅黑" charset="0"/>
              </a:rPr>
              <a:t>面对全球防疫形式越来越严峻的今天，我们究竟能做些什么呢？</a:t>
            </a:r>
          </a:p>
        </p:txBody>
      </p:sp>
      <p:grpSp>
        <p:nvGrpSpPr>
          <p:cNvPr id="20" name="组 19"/>
          <p:cNvGrpSpPr/>
          <p:nvPr/>
        </p:nvGrpSpPr>
        <p:grpSpPr>
          <a:xfrm>
            <a:off x="8139327" y="3848604"/>
            <a:ext cx="2213237" cy="387096"/>
            <a:chOff x="5883311" y="4917030"/>
            <a:chExt cx="2213237" cy="387096"/>
          </a:xfrm>
        </p:grpSpPr>
        <p:sp>
          <p:nvSpPr>
            <p:cNvPr id="21" name="矩形 20"/>
            <p:cNvSpPr/>
            <p:nvPr/>
          </p:nvSpPr>
          <p:spPr>
            <a:xfrm>
              <a:off x="6270407" y="4917030"/>
              <a:ext cx="1826141" cy="380489"/>
            </a:xfrm>
            <a:prstGeom prst="rect">
              <a:avLst/>
            </a:prstGeom>
          </p:spPr>
          <p:txBody>
            <a:bodyPr wrap="none">
              <a:spAutoFit/>
            </a:bodyPr>
            <a:lstStyle/>
            <a:p>
              <a:pPr defTabSz="1219170">
                <a:lnSpc>
                  <a:spcPct val="130000"/>
                </a:lnSpc>
                <a:defRPr/>
              </a:pPr>
              <a:r>
                <a:rPr lang="zh-CN" altLang="en-US" sz="1600"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rPr>
                <a:t>全球防疫形势严峻</a:t>
              </a:r>
              <a:endParaRPr lang="en-US" altLang="zh-CN" sz="1600"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endParaRPr>
            </a:p>
          </p:txBody>
        </p:sp>
        <p:grpSp>
          <p:nvGrpSpPr>
            <p:cNvPr id="22" name="组 21"/>
            <p:cNvGrpSpPr/>
            <p:nvPr/>
          </p:nvGrpSpPr>
          <p:grpSpPr>
            <a:xfrm>
              <a:off x="5883311" y="4917030"/>
              <a:ext cx="387096" cy="387096"/>
              <a:chOff x="4851401" y="4754880"/>
              <a:chExt cx="459258" cy="459258"/>
            </a:xfrm>
          </p:grpSpPr>
          <p:sp>
            <p:nvSpPr>
              <p:cNvPr id="23" name="椭圆 22"/>
              <p:cNvSpPr/>
              <p:nvPr/>
            </p:nvSpPr>
            <p:spPr>
              <a:xfrm>
                <a:off x="4851401" y="4754880"/>
                <a:ext cx="459258" cy="459258"/>
              </a:xfrm>
              <a:prstGeom prst="ellipse">
                <a:avLst/>
              </a:prstGeom>
              <a:gradFill>
                <a:gsLst>
                  <a:gs pos="32000">
                    <a:schemeClr val="accent2"/>
                  </a:gs>
                  <a:gs pos="0">
                    <a:schemeClr val="accent2">
                      <a:lumMod val="75000"/>
                    </a:schemeClr>
                  </a:gs>
                  <a:gs pos="69000">
                    <a:schemeClr val="accent3"/>
                  </a:gs>
                  <a:gs pos="97000">
                    <a:schemeClr val="accent4"/>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L 形 23"/>
              <p:cNvSpPr/>
              <p:nvPr/>
            </p:nvSpPr>
            <p:spPr>
              <a:xfrm rot="18900000">
                <a:off x="4946022" y="4869972"/>
                <a:ext cx="270017" cy="155922"/>
              </a:xfrm>
              <a:prstGeom prst="corner">
                <a:avLst>
                  <a:gd name="adj1" fmla="val 15365"/>
                  <a:gd name="adj2" fmla="val 1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pic>
        <p:nvPicPr>
          <p:cNvPr id="37" name="图片 36"/>
          <p:cNvPicPr>
            <a:picLocks noChangeAspect="1"/>
          </p:cNvPicPr>
          <p:nvPr/>
        </p:nvPicPr>
        <p:blipFill>
          <a:blip r:embed="rId4"/>
          <a:srcRect/>
          <a:stretch/>
        </p:blipFill>
        <p:spPr>
          <a:xfrm>
            <a:off x="1174562" y="1536264"/>
            <a:ext cx="2425687" cy="16128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8" name="任意形状 37"/>
          <p:cNvSpPr/>
          <p:nvPr/>
        </p:nvSpPr>
        <p:spPr>
          <a:xfrm>
            <a:off x="2912858" y="1440726"/>
            <a:ext cx="519237" cy="704174"/>
          </a:xfrm>
          <a:custGeom>
            <a:avLst/>
            <a:gdLst>
              <a:gd name="connsiteX0" fmla="*/ 0 w 648722"/>
              <a:gd name="connsiteY0" fmla="*/ 0 h 879778"/>
              <a:gd name="connsiteX1" fmla="*/ 648722 w 648722"/>
              <a:gd name="connsiteY1" fmla="*/ 0 h 879778"/>
              <a:gd name="connsiteX2" fmla="*/ 648722 w 648722"/>
              <a:gd name="connsiteY2" fmla="*/ 879778 h 879778"/>
              <a:gd name="connsiteX3" fmla="*/ 324361 w 648722"/>
              <a:gd name="connsiteY3" fmla="*/ 555417 h 879778"/>
              <a:gd name="connsiteX4" fmla="*/ 0 w 648722"/>
              <a:gd name="connsiteY4" fmla="*/ 879778 h 8797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722" h="879778">
                <a:moveTo>
                  <a:pt x="0" y="0"/>
                </a:moveTo>
                <a:lnTo>
                  <a:pt x="648722" y="0"/>
                </a:lnTo>
                <a:lnTo>
                  <a:pt x="648722" y="879778"/>
                </a:lnTo>
                <a:lnTo>
                  <a:pt x="324361" y="555417"/>
                </a:lnTo>
                <a:lnTo>
                  <a:pt x="0" y="879778"/>
                </a:lnTo>
                <a:close/>
              </a:path>
            </a:pathLst>
          </a:cu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1" name="矩形 30"/>
          <p:cNvSpPr/>
          <p:nvPr/>
        </p:nvSpPr>
        <p:spPr>
          <a:xfrm>
            <a:off x="1143282" y="4387036"/>
            <a:ext cx="2868643" cy="1029193"/>
          </a:xfrm>
          <a:prstGeom prst="rect">
            <a:avLst/>
          </a:prstGeom>
        </p:spPr>
        <p:txBody>
          <a:bodyPr wrap="square" numCol="1" spcCol="360000">
            <a:spAutoFit/>
          </a:bodyPr>
          <a:lstStyle/>
          <a:p>
            <a:pPr defTabSz="609585">
              <a:lnSpc>
                <a:spcPct val="130000"/>
              </a:lnSpc>
            </a:pPr>
            <a:r>
              <a:rPr lang="zh-CN" altLang="en-US" sz="1200" dirty="0">
                <a:solidFill>
                  <a:schemeClr val="tx1">
                    <a:lumMod val="75000"/>
                    <a:lumOff val="25000"/>
                  </a:schemeClr>
                </a:solidFill>
                <a:latin typeface="微软雅黑" charset="0"/>
                <a:ea typeface="微软雅黑" charset="0"/>
              </a:rPr>
              <a:t>今年的新冠肺炎疫情在全球蔓延，对健康信息登记和人员管控的需求在短时间内大大增加，特别是在学校、社区、城市等场景。</a:t>
            </a:r>
          </a:p>
        </p:txBody>
      </p:sp>
      <p:grpSp>
        <p:nvGrpSpPr>
          <p:cNvPr id="32" name="组 31"/>
          <p:cNvGrpSpPr/>
          <p:nvPr/>
        </p:nvGrpSpPr>
        <p:grpSpPr>
          <a:xfrm>
            <a:off x="1143282" y="3848604"/>
            <a:ext cx="2008053" cy="387096"/>
            <a:chOff x="5883311" y="4917030"/>
            <a:chExt cx="2008053" cy="387096"/>
          </a:xfrm>
        </p:grpSpPr>
        <p:sp>
          <p:nvSpPr>
            <p:cNvPr id="33" name="矩形 32"/>
            <p:cNvSpPr/>
            <p:nvPr/>
          </p:nvSpPr>
          <p:spPr>
            <a:xfrm>
              <a:off x="6270407" y="4917030"/>
              <a:ext cx="1620957" cy="380489"/>
            </a:xfrm>
            <a:prstGeom prst="rect">
              <a:avLst/>
            </a:prstGeom>
          </p:spPr>
          <p:txBody>
            <a:bodyPr wrap="none">
              <a:spAutoFit/>
            </a:bodyPr>
            <a:lstStyle/>
            <a:p>
              <a:pPr defTabSz="1219170">
                <a:lnSpc>
                  <a:spcPct val="130000"/>
                </a:lnSpc>
                <a:defRPr/>
              </a:pPr>
              <a:r>
                <a:rPr lang="zh-CN" altLang="en-US" sz="1600"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rPr>
                <a:t>新冠疫情的爆发</a:t>
              </a:r>
              <a:endParaRPr lang="en-US" altLang="zh-CN" sz="1600" b="1" kern="0" dirty="0">
                <a:gradFill>
                  <a:gsLst>
                    <a:gs pos="32000">
                      <a:schemeClr val="accent2"/>
                    </a:gs>
                    <a:gs pos="0">
                      <a:schemeClr val="accent2">
                        <a:lumMod val="75000"/>
                      </a:schemeClr>
                    </a:gs>
                    <a:gs pos="69000">
                      <a:schemeClr val="accent3"/>
                    </a:gs>
                    <a:gs pos="97000">
                      <a:schemeClr val="accent4"/>
                    </a:gs>
                  </a:gsLst>
                  <a:path path="circle">
                    <a:fillToRect t="100000" r="100000"/>
                  </a:path>
                </a:gradFill>
                <a:ea typeface="微软雅黑" charset="0"/>
              </a:endParaRPr>
            </a:p>
          </p:txBody>
        </p:sp>
        <p:grpSp>
          <p:nvGrpSpPr>
            <p:cNvPr id="34" name="组 33"/>
            <p:cNvGrpSpPr/>
            <p:nvPr/>
          </p:nvGrpSpPr>
          <p:grpSpPr>
            <a:xfrm>
              <a:off x="5883311" y="4917030"/>
              <a:ext cx="387096" cy="387096"/>
              <a:chOff x="4851401" y="4754880"/>
              <a:chExt cx="459258" cy="459258"/>
            </a:xfrm>
          </p:grpSpPr>
          <p:sp>
            <p:nvSpPr>
              <p:cNvPr id="35" name="椭圆 34"/>
              <p:cNvSpPr/>
              <p:nvPr/>
            </p:nvSpPr>
            <p:spPr>
              <a:xfrm>
                <a:off x="4851401" y="4754880"/>
                <a:ext cx="459258" cy="459258"/>
              </a:xfrm>
              <a:prstGeom prst="ellipse">
                <a:avLst/>
              </a:prstGeom>
              <a:gradFill>
                <a:gsLst>
                  <a:gs pos="32000">
                    <a:schemeClr val="accent2"/>
                  </a:gs>
                  <a:gs pos="0">
                    <a:schemeClr val="accent2">
                      <a:lumMod val="75000"/>
                    </a:schemeClr>
                  </a:gs>
                  <a:gs pos="69000">
                    <a:schemeClr val="accent3"/>
                  </a:gs>
                  <a:gs pos="97000">
                    <a:schemeClr val="accent4"/>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6" name="L 形 35"/>
              <p:cNvSpPr/>
              <p:nvPr/>
            </p:nvSpPr>
            <p:spPr>
              <a:xfrm rot="18900000">
                <a:off x="4946022" y="4869972"/>
                <a:ext cx="270017" cy="155922"/>
              </a:xfrm>
              <a:prstGeom prst="corner">
                <a:avLst>
                  <a:gd name="adj1" fmla="val 15365"/>
                  <a:gd name="adj2" fmla="val 1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Tree>
    <p:extLst>
      <p:ext uri="{BB962C8B-B14F-4D97-AF65-F5344CB8AC3E}">
        <p14:creationId xmlns:p14="http://schemas.microsoft.com/office/powerpoint/2010/main" val="178188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01</a:t>
            </a:r>
            <a:r>
              <a:rPr kumimoji="1" lang="zh-CN" altLang="en-US" dirty="0"/>
              <a:t> 选题背景</a:t>
            </a:r>
          </a:p>
        </p:txBody>
      </p:sp>
      <p:sp>
        <p:nvSpPr>
          <p:cNvPr id="29" name="矩形 28"/>
          <p:cNvSpPr/>
          <p:nvPr/>
        </p:nvSpPr>
        <p:spPr>
          <a:xfrm>
            <a:off x="6584077" y="1643732"/>
            <a:ext cx="5057795" cy="1252651"/>
          </a:xfrm>
          <a:prstGeom prst="rect">
            <a:avLst/>
          </a:prstGeom>
        </p:spPr>
        <p:txBody>
          <a:bodyPr wrap="none">
            <a:spAutoFit/>
          </a:bodyPr>
          <a:lstStyle/>
          <a:p>
            <a:pPr defTabSz="1219170">
              <a:lnSpc>
                <a:spcPct val="130000"/>
              </a:lnSpc>
              <a:defRPr/>
            </a:pPr>
            <a:r>
              <a:rPr lang="zh-CN" altLang="en-US" sz="2000" b="1" kern="0" dirty="0">
                <a:solidFill>
                  <a:schemeClr val="bg1"/>
                </a:solidFill>
                <a:ea typeface="微软雅黑" charset="0"/>
              </a:rPr>
              <a:t>由于我们自己的专业优势在于项目的开发，</a:t>
            </a:r>
            <a:endParaRPr lang="en-US" altLang="zh-CN" sz="2000" b="1" kern="0" dirty="0">
              <a:solidFill>
                <a:schemeClr val="bg1"/>
              </a:solidFill>
              <a:ea typeface="微软雅黑" charset="0"/>
            </a:endParaRPr>
          </a:p>
          <a:p>
            <a:pPr defTabSz="1219170">
              <a:lnSpc>
                <a:spcPct val="130000"/>
              </a:lnSpc>
              <a:defRPr/>
            </a:pPr>
            <a:r>
              <a:rPr lang="zh-CN" altLang="en-US" sz="2000" b="1" kern="0" dirty="0">
                <a:solidFill>
                  <a:schemeClr val="bg1"/>
                </a:solidFill>
                <a:ea typeface="微软雅黑" charset="0"/>
              </a:rPr>
              <a:t>于是我们便想到做一款微信小程序为疫情</a:t>
            </a:r>
            <a:endParaRPr lang="en-US" altLang="zh-CN" sz="2000" b="1" kern="0" dirty="0">
              <a:solidFill>
                <a:schemeClr val="bg1"/>
              </a:solidFill>
              <a:ea typeface="微软雅黑" charset="0"/>
            </a:endParaRPr>
          </a:p>
          <a:p>
            <a:pPr defTabSz="1219170">
              <a:lnSpc>
                <a:spcPct val="130000"/>
              </a:lnSpc>
              <a:defRPr/>
            </a:pPr>
            <a:r>
              <a:rPr lang="zh-CN" altLang="en-US" sz="2000" b="1" kern="0" dirty="0">
                <a:solidFill>
                  <a:schemeClr val="bg1"/>
                </a:solidFill>
                <a:ea typeface="微软雅黑" charset="0"/>
              </a:rPr>
              <a:t>贡献出自己的力量。</a:t>
            </a:r>
            <a:endParaRPr lang="en-US" altLang="zh-CN" sz="2000" b="1" kern="0" dirty="0">
              <a:solidFill>
                <a:schemeClr val="bg1"/>
              </a:solidFill>
              <a:ea typeface="微软雅黑" charset="0"/>
            </a:endParaRPr>
          </a:p>
        </p:txBody>
      </p:sp>
      <p:grpSp>
        <p:nvGrpSpPr>
          <p:cNvPr id="4" name="组 3"/>
          <p:cNvGrpSpPr/>
          <p:nvPr/>
        </p:nvGrpSpPr>
        <p:grpSpPr>
          <a:xfrm>
            <a:off x="5130711" y="1473111"/>
            <a:ext cx="1227196" cy="1227194"/>
            <a:chOff x="4888524" y="1547446"/>
            <a:chExt cx="1383323" cy="1383323"/>
          </a:xfrm>
        </p:grpSpPr>
        <p:sp>
          <p:nvSpPr>
            <p:cNvPr id="3" name="菱形 2"/>
            <p:cNvSpPr/>
            <p:nvPr/>
          </p:nvSpPr>
          <p:spPr>
            <a:xfrm>
              <a:off x="4888524" y="1547446"/>
              <a:ext cx="1383323" cy="1383323"/>
            </a:xfrm>
            <a:prstGeom prst="diamond">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Freeform 7"/>
            <p:cNvSpPr>
              <a:spLocks noEditPoints="1"/>
            </p:cNvSpPr>
            <p:nvPr/>
          </p:nvSpPr>
          <p:spPr bwMode="auto">
            <a:xfrm>
              <a:off x="5272992" y="1998417"/>
              <a:ext cx="614386" cy="448022"/>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31" name="矩形 30"/>
          <p:cNvSpPr/>
          <p:nvPr/>
        </p:nvSpPr>
        <p:spPr>
          <a:xfrm>
            <a:off x="809454" y="1516005"/>
            <a:ext cx="1124026" cy="1107996"/>
          </a:xfrm>
          <a:prstGeom prst="rect">
            <a:avLst/>
          </a:prstGeom>
        </p:spPr>
        <p:txBody>
          <a:bodyPr wrap="none">
            <a:spAutoFit/>
          </a:bodyPr>
          <a:lstStyle/>
          <a:p>
            <a:pPr defTabSz="1219170">
              <a:defRPr/>
            </a:pPr>
            <a:r>
              <a:rPr lang="en-US" altLang="zh-CN" sz="6600" kern="0">
                <a:solidFill>
                  <a:schemeClr val="bg1"/>
                </a:solidFill>
                <a:ea typeface="微软雅黑" charset="0"/>
              </a:rPr>
              <a:t>01</a:t>
            </a:r>
            <a:endParaRPr lang="en-US" altLang="zh-CN" sz="6600" kern="0" dirty="0">
              <a:solidFill>
                <a:schemeClr val="bg1"/>
              </a:solidFill>
              <a:ea typeface="微软雅黑" charset="0"/>
            </a:endParaRPr>
          </a:p>
        </p:txBody>
      </p:sp>
      <p:sp>
        <p:nvSpPr>
          <p:cNvPr id="32" name="矩形 31"/>
          <p:cNvSpPr/>
          <p:nvPr/>
        </p:nvSpPr>
        <p:spPr>
          <a:xfrm>
            <a:off x="1933479" y="1917301"/>
            <a:ext cx="2156593" cy="344390"/>
          </a:xfrm>
          <a:prstGeom prst="rect">
            <a:avLst/>
          </a:prstGeom>
        </p:spPr>
        <p:txBody>
          <a:bodyPr wrap="square">
            <a:spAutoFit/>
          </a:bodyPr>
          <a:lstStyle/>
          <a:p>
            <a:pPr defTabSz="1219170">
              <a:lnSpc>
                <a:spcPct val="130000"/>
              </a:lnSpc>
              <a:defRPr/>
            </a:pPr>
            <a:r>
              <a:rPr lang="zh-CN" altLang="en-US" sz="1400" b="1" kern="0" dirty="0">
                <a:solidFill>
                  <a:schemeClr val="bg1"/>
                </a:solidFill>
                <a:ea typeface="微软雅黑" charset="0"/>
              </a:rPr>
              <a:t>我们能做些什么？</a:t>
            </a:r>
            <a:endParaRPr lang="en-US" altLang="zh-CN" sz="1400" b="1" kern="0" dirty="0">
              <a:solidFill>
                <a:schemeClr val="bg1"/>
              </a:solidFill>
              <a:ea typeface="微软雅黑" charset="0"/>
            </a:endParaRPr>
          </a:p>
        </p:txBody>
      </p:sp>
      <p:cxnSp>
        <p:nvCxnSpPr>
          <p:cNvPr id="6" name="直线连接符 5"/>
          <p:cNvCxnSpPr/>
          <p:nvPr/>
        </p:nvCxnSpPr>
        <p:spPr>
          <a:xfrm>
            <a:off x="3671242" y="2086708"/>
            <a:ext cx="1207477" cy="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6584077" y="3375887"/>
            <a:ext cx="5570756" cy="1015663"/>
          </a:xfrm>
          <a:prstGeom prst="rect">
            <a:avLst/>
          </a:prstGeom>
        </p:spPr>
        <p:txBody>
          <a:bodyPr wrap="none">
            <a:spAutoFit/>
          </a:bodyPr>
          <a:lstStyle/>
          <a:p>
            <a:pPr defTabSz="1219170">
              <a:defRPr/>
            </a:pPr>
            <a:r>
              <a:rPr lang="zh-CN" altLang="en-US" sz="2000" b="1" kern="0" dirty="0">
                <a:solidFill>
                  <a:schemeClr val="bg1"/>
                </a:solidFill>
                <a:ea typeface="微软雅黑" charset="0"/>
              </a:rPr>
              <a:t>随着中国疫情的不断缓解，许多地方的中小学</a:t>
            </a:r>
            <a:endParaRPr lang="en-US" altLang="zh-CN" sz="2000" b="1" kern="0" dirty="0">
              <a:solidFill>
                <a:schemeClr val="bg1"/>
              </a:solidFill>
              <a:ea typeface="微软雅黑" charset="0"/>
            </a:endParaRPr>
          </a:p>
          <a:p>
            <a:pPr defTabSz="1219170">
              <a:defRPr/>
            </a:pPr>
            <a:r>
              <a:rPr lang="zh-CN" altLang="en-US" sz="2000" b="1" kern="0" dirty="0">
                <a:solidFill>
                  <a:schemeClr val="bg1"/>
                </a:solidFill>
                <a:ea typeface="微软雅黑" charset="0"/>
              </a:rPr>
              <a:t>都开始了复学，在复学的过程中需要一个系统来</a:t>
            </a:r>
            <a:endParaRPr lang="en-US" altLang="zh-CN" sz="2000" b="1" kern="0" dirty="0">
              <a:solidFill>
                <a:schemeClr val="bg1"/>
              </a:solidFill>
              <a:ea typeface="微软雅黑" charset="0"/>
            </a:endParaRPr>
          </a:p>
          <a:p>
            <a:pPr defTabSz="1219170">
              <a:defRPr/>
            </a:pPr>
            <a:r>
              <a:rPr lang="zh-CN" altLang="en-US" sz="2000" b="1" kern="0" dirty="0">
                <a:solidFill>
                  <a:schemeClr val="bg1"/>
                </a:solidFill>
                <a:ea typeface="微软雅黑" charset="0"/>
              </a:rPr>
              <a:t>登记学生的信息并可以对学生的信息进行管理</a:t>
            </a:r>
            <a:endParaRPr lang="en-US" altLang="zh-CN" sz="2000" b="1" kern="0" dirty="0">
              <a:solidFill>
                <a:schemeClr val="bg1"/>
              </a:solidFill>
              <a:ea typeface="微软雅黑" charset="0"/>
            </a:endParaRPr>
          </a:p>
        </p:txBody>
      </p:sp>
      <p:grpSp>
        <p:nvGrpSpPr>
          <p:cNvPr id="35" name="组 34"/>
          <p:cNvGrpSpPr/>
          <p:nvPr/>
        </p:nvGrpSpPr>
        <p:grpSpPr>
          <a:xfrm>
            <a:off x="5130711" y="2979050"/>
            <a:ext cx="1227196" cy="1227194"/>
            <a:chOff x="4888524" y="1547446"/>
            <a:chExt cx="1383323" cy="1383323"/>
          </a:xfrm>
        </p:grpSpPr>
        <p:sp>
          <p:nvSpPr>
            <p:cNvPr id="39" name="菱形 38"/>
            <p:cNvSpPr/>
            <p:nvPr/>
          </p:nvSpPr>
          <p:spPr>
            <a:xfrm>
              <a:off x="4888524" y="1547446"/>
              <a:ext cx="1383323" cy="1383323"/>
            </a:xfrm>
            <a:prstGeom prst="diamond">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0" name="Freeform 7"/>
            <p:cNvSpPr>
              <a:spLocks noEditPoints="1"/>
            </p:cNvSpPr>
            <p:nvPr/>
          </p:nvSpPr>
          <p:spPr bwMode="auto">
            <a:xfrm>
              <a:off x="5272992" y="1998417"/>
              <a:ext cx="614386" cy="448022"/>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36" name="矩形 35"/>
          <p:cNvSpPr/>
          <p:nvPr/>
        </p:nvSpPr>
        <p:spPr>
          <a:xfrm>
            <a:off x="809454" y="3021944"/>
            <a:ext cx="1124026" cy="1107996"/>
          </a:xfrm>
          <a:prstGeom prst="rect">
            <a:avLst/>
          </a:prstGeom>
        </p:spPr>
        <p:txBody>
          <a:bodyPr wrap="none">
            <a:spAutoFit/>
          </a:bodyPr>
          <a:lstStyle/>
          <a:p>
            <a:pPr defTabSz="1219170">
              <a:defRPr/>
            </a:pPr>
            <a:r>
              <a:rPr lang="en-US" altLang="zh-CN" sz="6600" kern="0" dirty="0">
                <a:solidFill>
                  <a:schemeClr val="bg1"/>
                </a:solidFill>
                <a:ea typeface="微软雅黑" charset="0"/>
              </a:rPr>
              <a:t>02</a:t>
            </a:r>
          </a:p>
        </p:txBody>
      </p:sp>
      <p:sp>
        <p:nvSpPr>
          <p:cNvPr id="37" name="矩形 36"/>
          <p:cNvSpPr/>
          <p:nvPr/>
        </p:nvSpPr>
        <p:spPr>
          <a:xfrm>
            <a:off x="1935909" y="3434908"/>
            <a:ext cx="2156593" cy="344390"/>
          </a:xfrm>
          <a:prstGeom prst="rect">
            <a:avLst/>
          </a:prstGeom>
        </p:spPr>
        <p:txBody>
          <a:bodyPr wrap="square">
            <a:spAutoFit/>
          </a:bodyPr>
          <a:lstStyle/>
          <a:p>
            <a:pPr defTabSz="1219170">
              <a:lnSpc>
                <a:spcPct val="130000"/>
              </a:lnSpc>
              <a:defRPr/>
            </a:pPr>
            <a:r>
              <a:rPr lang="zh-CN" altLang="en-US" sz="1400" b="1" kern="0" dirty="0">
                <a:solidFill>
                  <a:schemeClr val="bg1"/>
                </a:solidFill>
                <a:ea typeface="微软雅黑" charset="0"/>
              </a:rPr>
              <a:t>做怎么样的内容？</a:t>
            </a:r>
            <a:endParaRPr lang="en-US" altLang="zh-CN" sz="1400" b="1" kern="0" dirty="0">
              <a:solidFill>
                <a:schemeClr val="bg1"/>
              </a:solidFill>
              <a:ea typeface="微软雅黑" charset="0"/>
            </a:endParaRPr>
          </a:p>
        </p:txBody>
      </p:sp>
      <p:cxnSp>
        <p:nvCxnSpPr>
          <p:cNvPr id="38" name="直线连接符 37"/>
          <p:cNvCxnSpPr/>
          <p:nvPr/>
        </p:nvCxnSpPr>
        <p:spPr>
          <a:xfrm>
            <a:off x="3671242" y="3592647"/>
            <a:ext cx="1207477" cy="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6584077" y="4620215"/>
            <a:ext cx="5314275" cy="1323439"/>
          </a:xfrm>
          <a:prstGeom prst="rect">
            <a:avLst/>
          </a:prstGeom>
        </p:spPr>
        <p:txBody>
          <a:bodyPr wrap="none">
            <a:spAutoFit/>
          </a:bodyPr>
          <a:lstStyle/>
          <a:p>
            <a:pPr defTabSz="1219170">
              <a:defRPr/>
            </a:pPr>
            <a:r>
              <a:rPr lang="zh-CN" altLang="en-US" sz="2000" b="1" kern="0" dirty="0">
                <a:solidFill>
                  <a:schemeClr val="bg1"/>
                </a:solidFill>
                <a:ea typeface="微软雅黑" charset="0"/>
              </a:rPr>
              <a:t>设计老师和学生注册和登陆的入口，学生可以</a:t>
            </a:r>
            <a:endParaRPr lang="en-US" altLang="zh-CN" sz="2000" b="1" kern="0" dirty="0">
              <a:solidFill>
                <a:schemeClr val="bg1"/>
              </a:solidFill>
              <a:ea typeface="微软雅黑" charset="0"/>
            </a:endParaRPr>
          </a:p>
          <a:p>
            <a:pPr defTabSz="1219170">
              <a:defRPr/>
            </a:pPr>
            <a:r>
              <a:rPr lang="zh-CN" altLang="en-US" sz="2000" b="1" kern="0" dirty="0">
                <a:solidFill>
                  <a:schemeClr val="bg1"/>
                </a:solidFill>
                <a:ea typeface="微软雅黑" charset="0"/>
              </a:rPr>
              <a:t>在系统中签到以及登记当天健康信息；老师则</a:t>
            </a:r>
            <a:endParaRPr lang="en-US" altLang="zh-CN" sz="2000" b="1" kern="0" dirty="0">
              <a:solidFill>
                <a:schemeClr val="bg1"/>
              </a:solidFill>
              <a:ea typeface="微软雅黑" charset="0"/>
            </a:endParaRPr>
          </a:p>
          <a:p>
            <a:pPr defTabSz="1219170">
              <a:defRPr/>
            </a:pPr>
            <a:r>
              <a:rPr lang="zh-CN" altLang="en-US" sz="2000" b="1" kern="0" dirty="0">
                <a:solidFill>
                  <a:schemeClr val="bg1"/>
                </a:solidFill>
                <a:ea typeface="微软雅黑" charset="0"/>
              </a:rPr>
              <a:t>可以查看其管理班级的各个同学的健康信息及</a:t>
            </a:r>
            <a:endParaRPr lang="en-US" altLang="zh-CN" sz="2000" b="1" kern="0" dirty="0">
              <a:solidFill>
                <a:schemeClr val="bg1"/>
              </a:solidFill>
              <a:ea typeface="微软雅黑" charset="0"/>
            </a:endParaRPr>
          </a:p>
          <a:p>
            <a:pPr defTabSz="1219170">
              <a:defRPr/>
            </a:pPr>
            <a:r>
              <a:rPr lang="zh-CN" altLang="en-US" sz="2000" b="1" kern="0" dirty="0">
                <a:solidFill>
                  <a:schemeClr val="bg1"/>
                </a:solidFill>
                <a:ea typeface="微软雅黑" charset="0"/>
              </a:rPr>
              <a:t>总概。</a:t>
            </a:r>
            <a:endParaRPr lang="en-US" altLang="zh-CN" sz="2000" b="1" kern="0" dirty="0">
              <a:solidFill>
                <a:schemeClr val="bg1"/>
              </a:solidFill>
              <a:ea typeface="微软雅黑" charset="0"/>
            </a:endParaRPr>
          </a:p>
        </p:txBody>
      </p:sp>
      <p:grpSp>
        <p:nvGrpSpPr>
          <p:cNvPr id="45" name="组 44"/>
          <p:cNvGrpSpPr/>
          <p:nvPr/>
        </p:nvGrpSpPr>
        <p:grpSpPr>
          <a:xfrm>
            <a:off x="5130711" y="4484988"/>
            <a:ext cx="1227196" cy="1227194"/>
            <a:chOff x="4888524" y="1547446"/>
            <a:chExt cx="1383323" cy="1383323"/>
          </a:xfrm>
        </p:grpSpPr>
        <p:sp>
          <p:nvSpPr>
            <p:cNvPr id="49" name="菱形 48"/>
            <p:cNvSpPr/>
            <p:nvPr/>
          </p:nvSpPr>
          <p:spPr>
            <a:xfrm>
              <a:off x="4888524" y="1547446"/>
              <a:ext cx="1383323" cy="1383323"/>
            </a:xfrm>
            <a:prstGeom prst="diamond">
              <a:avLst/>
            </a:prstGeom>
            <a:solidFill>
              <a:schemeClr val="accent1"/>
            </a:solidFill>
            <a:ln>
              <a:noFill/>
            </a:ln>
            <a:effectLst>
              <a:outerShdw blurRad="508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0" name="Freeform 7"/>
            <p:cNvSpPr>
              <a:spLocks noEditPoints="1"/>
            </p:cNvSpPr>
            <p:nvPr/>
          </p:nvSpPr>
          <p:spPr bwMode="auto">
            <a:xfrm>
              <a:off x="5272992" y="1998417"/>
              <a:ext cx="614386" cy="448022"/>
            </a:xfrm>
            <a:custGeom>
              <a:avLst/>
              <a:gdLst>
                <a:gd name="T0" fmla="*/ 1034 w 2022"/>
                <a:gd name="T1" fmla="*/ 210 h 1466"/>
                <a:gd name="T2" fmla="*/ 1034 w 2022"/>
                <a:gd name="T3" fmla="*/ 210 h 1466"/>
                <a:gd name="T4" fmla="*/ 1395 w 2022"/>
                <a:gd name="T5" fmla="*/ 46 h 1466"/>
                <a:gd name="T6" fmla="*/ 1487 w 2022"/>
                <a:gd name="T7" fmla="*/ 40 h 1466"/>
                <a:gd name="T8" fmla="*/ 1888 w 2022"/>
                <a:gd name="T9" fmla="*/ 99 h 1466"/>
                <a:gd name="T10" fmla="*/ 1888 w 2022"/>
                <a:gd name="T11" fmla="*/ 1249 h 1466"/>
                <a:gd name="T12" fmla="*/ 1467 w 2022"/>
                <a:gd name="T13" fmla="*/ 1137 h 1466"/>
                <a:gd name="T14" fmla="*/ 1397 w 2022"/>
                <a:gd name="T15" fmla="*/ 1132 h 1466"/>
                <a:gd name="T16" fmla="*/ 1034 w 2022"/>
                <a:gd name="T17" fmla="*/ 1232 h 1466"/>
                <a:gd name="T18" fmla="*/ 1034 w 2022"/>
                <a:gd name="T19" fmla="*/ 210 h 1466"/>
                <a:gd name="T20" fmla="*/ 134 w 2022"/>
                <a:gd name="T21" fmla="*/ 99 h 1466"/>
                <a:gd name="T22" fmla="*/ 134 w 2022"/>
                <a:gd name="T23" fmla="*/ 99 h 1466"/>
                <a:gd name="T24" fmla="*/ 534 w 2022"/>
                <a:gd name="T25" fmla="*/ 40 h 1466"/>
                <a:gd name="T26" fmla="*/ 626 w 2022"/>
                <a:gd name="T27" fmla="*/ 46 h 1466"/>
                <a:gd name="T28" fmla="*/ 988 w 2022"/>
                <a:gd name="T29" fmla="*/ 210 h 1466"/>
                <a:gd name="T30" fmla="*/ 988 w 2022"/>
                <a:gd name="T31" fmla="*/ 1232 h 1466"/>
                <a:gd name="T32" fmla="*/ 625 w 2022"/>
                <a:gd name="T33" fmla="*/ 1132 h 1466"/>
                <a:gd name="T34" fmla="*/ 555 w 2022"/>
                <a:gd name="T35" fmla="*/ 1137 h 1466"/>
                <a:gd name="T36" fmla="*/ 134 w 2022"/>
                <a:gd name="T37" fmla="*/ 1249 h 1466"/>
                <a:gd name="T38" fmla="*/ 134 w 2022"/>
                <a:gd name="T39" fmla="*/ 99 h 1466"/>
                <a:gd name="T40" fmla="*/ 1928 w 2022"/>
                <a:gd name="T41" fmla="*/ 203 h 1466"/>
                <a:gd name="T42" fmla="*/ 1928 w 2022"/>
                <a:gd name="T43" fmla="*/ 203 h 1466"/>
                <a:gd name="T44" fmla="*/ 1928 w 2022"/>
                <a:gd name="T45" fmla="*/ 68 h 1466"/>
                <a:gd name="T46" fmla="*/ 1487 w 2022"/>
                <a:gd name="T47" fmla="*/ 0 h 1466"/>
                <a:gd name="T48" fmla="*/ 1390 w 2022"/>
                <a:gd name="T49" fmla="*/ 6 h 1466"/>
                <a:gd name="T50" fmla="*/ 1011 w 2022"/>
                <a:gd name="T51" fmla="*/ 177 h 1466"/>
                <a:gd name="T52" fmla="*/ 632 w 2022"/>
                <a:gd name="T53" fmla="*/ 6 h 1466"/>
                <a:gd name="T54" fmla="*/ 534 w 2022"/>
                <a:gd name="T55" fmla="*/ 0 h 1466"/>
                <a:gd name="T56" fmla="*/ 94 w 2022"/>
                <a:gd name="T57" fmla="*/ 68 h 1466"/>
                <a:gd name="T58" fmla="*/ 94 w 2022"/>
                <a:gd name="T59" fmla="*/ 203 h 1466"/>
                <a:gd name="T60" fmla="*/ 0 w 2022"/>
                <a:gd name="T61" fmla="*/ 227 h 1466"/>
                <a:gd name="T62" fmla="*/ 0 w 2022"/>
                <a:gd name="T63" fmla="*/ 1466 h 1466"/>
                <a:gd name="T64" fmla="*/ 467 w 2022"/>
                <a:gd name="T65" fmla="*/ 1335 h 1466"/>
                <a:gd name="T66" fmla="*/ 905 w 2022"/>
                <a:gd name="T67" fmla="*/ 1412 h 1466"/>
                <a:gd name="T68" fmla="*/ 905 w 2022"/>
                <a:gd name="T69" fmla="*/ 1466 h 1466"/>
                <a:gd name="T70" fmla="*/ 1116 w 2022"/>
                <a:gd name="T71" fmla="*/ 1466 h 1466"/>
                <a:gd name="T72" fmla="*/ 1116 w 2022"/>
                <a:gd name="T73" fmla="*/ 1412 h 1466"/>
                <a:gd name="T74" fmla="*/ 1555 w 2022"/>
                <a:gd name="T75" fmla="*/ 1335 h 1466"/>
                <a:gd name="T76" fmla="*/ 2022 w 2022"/>
                <a:gd name="T77" fmla="*/ 1466 h 1466"/>
                <a:gd name="T78" fmla="*/ 2022 w 2022"/>
                <a:gd name="T79" fmla="*/ 227 h 1466"/>
                <a:gd name="T80" fmla="*/ 1928 w 2022"/>
                <a:gd name="T81" fmla="*/ 203 h 1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22" h="1466">
                  <a:moveTo>
                    <a:pt x="1034" y="210"/>
                  </a:moveTo>
                  <a:lnTo>
                    <a:pt x="1034" y="210"/>
                  </a:lnTo>
                  <a:cubicBezTo>
                    <a:pt x="1077" y="175"/>
                    <a:pt x="1220" y="68"/>
                    <a:pt x="1395" y="46"/>
                  </a:cubicBezTo>
                  <a:cubicBezTo>
                    <a:pt x="1423" y="42"/>
                    <a:pt x="1454" y="40"/>
                    <a:pt x="1487" y="40"/>
                  </a:cubicBezTo>
                  <a:cubicBezTo>
                    <a:pt x="1645" y="40"/>
                    <a:pt x="1820" y="81"/>
                    <a:pt x="1888" y="99"/>
                  </a:cubicBezTo>
                  <a:lnTo>
                    <a:pt x="1888" y="1249"/>
                  </a:lnTo>
                  <a:cubicBezTo>
                    <a:pt x="1803" y="1218"/>
                    <a:pt x="1631" y="1161"/>
                    <a:pt x="1467" y="1137"/>
                  </a:cubicBezTo>
                  <a:cubicBezTo>
                    <a:pt x="1445" y="1134"/>
                    <a:pt x="1421" y="1132"/>
                    <a:pt x="1397" y="1132"/>
                  </a:cubicBezTo>
                  <a:cubicBezTo>
                    <a:pt x="1252" y="1132"/>
                    <a:pt x="1112" y="1192"/>
                    <a:pt x="1034" y="1232"/>
                  </a:cubicBezTo>
                  <a:lnTo>
                    <a:pt x="1034" y="210"/>
                  </a:lnTo>
                  <a:close/>
                  <a:moveTo>
                    <a:pt x="134" y="99"/>
                  </a:moveTo>
                  <a:lnTo>
                    <a:pt x="134" y="99"/>
                  </a:lnTo>
                  <a:cubicBezTo>
                    <a:pt x="201" y="81"/>
                    <a:pt x="376" y="40"/>
                    <a:pt x="534" y="40"/>
                  </a:cubicBezTo>
                  <a:cubicBezTo>
                    <a:pt x="568" y="40"/>
                    <a:pt x="599" y="42"/>
                    <a:pt x="626" y="46"/>
                  </a:cubicBezTo>
                  <a:cubicBezTo>
                    <a:pt x="802" y="68"/>
                    <a:pt x="945" y="175"/>
                    <a:pt x="988" y="210"/>
                  </a:cubicBezTo>
                  <a:lnTo>
                    <a:pt x="988" y="1232"/>
                  </a:lnTo>
                  <a:cubicBezTo>
                    <a:pt x="910" y="1192"/>
                    <a:pt x="770" y="1132"/>
                    <a:pt x="625" y="1132"/>
                  </a:cubicBezTo>
                  <a:cubicBezTo>
                    <a:pt x="601" y="1132"/>
                    <a:pt x="577" y="1134"/>
                    <a:pt x="555" y="1137"/>
                  </a:cubicBezTo>
                  <a:cubicBezTo>
                    <a:pt x="391" y="1161"/>
                    <a:pt x="219" y="1218"/>
                    <a:pt x="134" y="1249"/>
                  </a:cubicBezTo>
                  <a:lnTo>
                    <a:pt x="134" y="99"/>
                  </a:lnTo>
                  <a:close/>
                  <a:moveTo>
                    <a:pt x="1928" y="203"/>
                  </a:moveTo>
                  <a:lnTo>
                    <a:pt x="1928" y="203"/>
                  </a:lnTo>
                  <a:lnTo>
                    <a:pt x="1928" y="68"/>
                  </a:lnTo>
                  <a:cubicBezTo>
                    <a:pt x="1928" y="68"/>
                    <a:pt x="1696" y="0"/>
                    <a:pt x="1487" y="0"/>
                  </a:cubicBezTo>
                  <a:cubicBezTo>
                    <a:pt x="1454" y="0"/>
                    <a:pt x="1421" y="2"/>
                    <a:pt x="1390" y="6"/>
                  </a:cubicBezTo>
                  <a:cubicBezTo>
                    <a:pt x="1207" y="30"/>
                    <a:pt x="1059" y="138"/>
                    <a:pt x="1011" y="177"/>
                  </a:cubicBezTo>
                  <a:cubicBezTo>
                    <a:pt x="963" y="138"/>
                    <a:pt x="815" y="30"/>
                    <a:pt x="632" y="6"/>
                  </a:cubicBezTo>
                  <a:cubicBezTo>
                    <a:pt x="601" y="2"/>
                    <a:pt x="568" y="0"/>
                    <a:pt x="534" y="0"/>
                  </a:cubicBezTo>
                  <a:cubicBezTo>
                    <a:pt x="326" y="0"/>
                    <a:pt x="94" y="68"/>
                    <a:pt x="94" y="68"/>
                  </a:cubicBezTo>
                  <a:lnTo>
                    <a:pt x="94" y="203"/>
                  </a:lnTo>
                  <a:cubicBezTo>
                    <a:pt x="36" y="216"/>
                    <a:pt x="0" y="227"/>
                    <a:pt x="0" y="227"/>
                  </a:cubicBezTo>
                  <a:lnTo>
                    <a:pt x="0" y="1466"/>
                  </a:lnTo>
                  <a:cubicBezTo>
                    <a:pt x="0" y="1466"/>
                    <a:pt x="243" y="1368"/>
                    <a:pt x="467" y="1335"/>
                  </a:cubicBezTo>
                  <a:cubicBezTo>
                    <a:pt x="605" y="1315"/>
                    <a:pt x="787" y="1368"/>
                    <a:pt x="905" y="1412"/>
                  </a:cubicBezTo>
                  <a:lnTo>
                    <a:pt x="905" y="1466"/>
                  </a:lnTo>
                  <a:lnTo>
                    <a:pt x="1116" y="1466"/>
                  </a:lnTo>
                  <a:lnTo>
                    <a:pt x="1116" y="1412"/>
                  </a:lnTo>
                  <a:cubicBezTo>
                    <a:pt x="1235" y="1368"/>
                    <a:pt x="1417" y="1315"/>
                    <a:pt x="1555" y="1335"/>
                  </a:cubicBezTo>
                  <a:cubicBezTo>
                    <a:pt x="1779" y="1368"/>
                    <a:pt x="2022" y="1466"/>
                    <a:pt x="2022" y="1466"/>
                  </a:cubicBezTo>
                  <a:lnTo>
                    <a:pt x="2022" y="227"/>
                  </a:lnTo>
                  <a:cubicBezTo>
                    <a:pt x="2022" y="227"/>
                    <a:pt x="1986" y="216"/>
                    <a:pt x="1928" y="203"/>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6" name="矩形 45"/>
          <p:cNvSpPr/>
          <p:nvPr/>
        </p:nvSpPr>
        <p:spPr>
          <a:xfrm>
            <a:off x="809454" y="4527882"/>
            <a:ext cx="1124026" cy="1107996"/>
          </a:xfrm>
          <a:prstGeom prst="rect">
            <a:avLst/>
          </a:prstGeom>
        </p:spPr>
        <p:txBody>
          <a:bodyPr wrap="none">
            <a:spAutoFit/>
          </a:bodyPr>
          <a:lstStyle/>
          <a:p>
            <a:pPr defTabSz="1219170">
              <a:defRPr/>
            </a:pPr>
            <a:r>
              <a:rPr lang="en-US" altLang="zh-CN" sz="6600" kern="0" dirty="0">
                <a:solidFill>
                  <a:schemeClr val="bg1"/>
                </a:solidFill>
                <a:ea typeface="微软雅黑" charset="0"/>
              </a:rPr>
              <a:t>03</a:t>
            </a:r>
          </a:p>
        </p:txBody>
      </p:sp>
      <p:sp>
        <p:nvSpPr>
          <p:cNvPr id="47" name="矩形 46"/>
          <p:cNvSpPr/>
          <p:nvPr/>
        </p:nvSpPr>
        <p:spPr>
          <a:xfrm>
            <a:off x="1933480" y="4923896"/>
            <a:ext cx="2156593" cy="341568"/>
          </a:xfrm>
          <a:prstGeom prst="rect">
            <a:avLst/>
          </a:prstGeom>
        </p:spPr>
        <p:txBody>
          <a:bodyPr wrap="square">
            <a:spAutoFit/>
          </a:bodyPr>
          <a:lstStyle/>
          <a:p>
            <a:pPr defTabSz="1219170">
              <a:lnSpc>
                <a:spcPct val="130000"/>
              </a:lnSpc>
              <a:defRPr/>
            </a:pPr>
            <a:r>
              <a:rPr lang="zh-CN" altLang="en-US" sz="1400" b="1" kern="0" dirty="0">
                <a:solidFill>
                  <a:schemeClr val="bg1"/>
                </a:solidFill>
                <a:ea typeface="微软雅黑" charset="0"/>
              </a:rPr>
              <a:t>如何设计？</a:t>
            </a:r>
            <a:endParaRPr lang="en-US" altLang="zh-CN" sz="1400" b="1" kern="0" dirty="0">
              <a:solidFill>
                <a:schemeClr val="bg1"/>
              </a:solidFill>
              <a:ea typeface="微软雅黑" charset="0"/>
            </a:endParaRPr>
          </a:p>
        </p:txBody>
      </p:sp>
      <p:cxnSp>
        <p:nvCxnSpPr>
          <p:cNvPr id="48" name="直线连接符 47"/>
          <p:cNvCxnSpPr/>
          <p:nvPr/>
        </p:nvCxnSpPr>
        <p:spPr>
          <a:xfrm>
            <a:off x="3671242" y="5098585"/>
            <a:ext cx="1207477" cy="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674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5590419" y="3331281"/>
            <a:ext cx="4200352" cy="1862048"/>
            <a:chOff x="6750146" y="2193857"/>
            <a:chExt cx="4200352" cy="1862048"/>
          </a:xfrm>
        </p:grpSpPr>
        <p:sp>
          <p:nvSpPr>
            <p:cNvPr id="3" name="文本框 2"/>
            <p:cNvSpPr txBox="1"/>
            <p:nvPr/>
          </p:nvSpPr>
          <p:spPr>
            <a:xfrm>
              <a:off x="6750146" y="2193857"/>
              <a:ext cx="2237915" cy="1862048"/>
            </a:xfrm>
            <a:prstGeom prst="rect">
              <a:avLst/>
            </a:prstGeom>
          </p:spPr>
          <p:txBody>
            <a:bodyPr wrap="square" anchor="ctr">
              <a:spAutoFit/>
            </a:bodyPr>
            <a:lstStyle>
              <a:defPPr>
                <a:defRPr lang="zh-CN"/>
              </a:defPPr>
              <a:lvl1pPr>
                <a:defRPr sz="3200" b="1">
                  <a:gradFill>
                    <a:gsLst>
                      <a:gs pos="32000">
                        <a:schemeClr val="accent2"/>
                      </a:gs>
                      <a:gs pos="0">
                        <a:schemeClr val="accent2">
                          <a:lumMod val="75000"/>
                        </a:schemeClr>
                      </a:gs>
                      <a:gs pos="69000">
                        <a:schemeClr val="accent3"/>
                      </a:gs>
                      <a:gs pos="97000">
                        <a:schemeClr val="accent4"/>
                      </a:gs>
                    </a:gsLst>
                    <a:path path="circle">
                      <a:fillToRect t="100000" r="100000"/>
                    </a:path>
                  </a:gradFill>
                  <a:latin typeface="微软雅黑"/>
                  <a:ea typeface="微软雅黑"/>
                  <a:cs typeface="微软雅黑"/>
                </a:defRPr>
              </a:lvl1pPr>
            </a:lstStyle>
            <a:p>
              <a:r>
                <a:rPr lang="en-US" altLang="zh-CN" sz="11500" dirty="0">
                  <a:solidFill>
                    <a:schemeClr val="bg1"/>
                  </a:solidFill>
                </a:rPr>
                <a:t>02</a:t>
              </a:r>
              <a:endParaRPr lang="zh-CN" altLang="en-US" sz="11500" dirty="0">
                <a:solidFill>
                  <a:schemeClr val="bg1"/>
                </a:solidFill>
              </a:endParaRPr>
            </a:p>
          </p:txBody>
        </p:sp>
        <p:sp>
          <p:nvSpPr>
            <p:cNvPr id="4" name="矩形 3"/>
            <p:cNvSpPr/>
            <p:nvPr/>
          </p:nvSpPr>
          <p:spPr>
            <a:xfrm>
              <a:off x="8675829" y="2647827"/>
              <a:ext cx="2274669" cy="954107"/>
            </a:xfrm>
            <a:prstGeom prst="rect">
              <a:avLst/>
            </a:prstGeom>
          </p:spPr>
          <p:txBody>
            <a:bodyPr wrap="square" anchor="ctr">
              <a:spAutoFit/>
            </a:bodyPr>
            <a:lstStyle/>
            <a:p>
              <a:r>
                <a:rPr lang="zh-CN" altLang="en-US" sz="3200" b="1" dirty="0">
                  <a:solidFill>
                    <a:schemeClr val="bg1"/>
                  </a:solidFill>
                  <a:latin typeface="微软雅黑"/>
                  <a:ea typeface="微软雅黑"/>
                  <a:cs typeface="微软雅黑"/>
                </a:rPr>
                <a:t>作品概述</a:t>
              </a:r>
              <a:endParaRPr lang="en-US" altLang="zh-CN" sz="3200" b="1" dirty="0">
                <a:solidFill>
                  <a:schemeClr val="bg1"/>
                </a:solidFill>
                <a:latin typeface="微软雅黑"/>
                <a:ea typeface="微软雅黑"/>
                <a:cs typeface="微软雅黑"/>
              </a:endParaRPr>
            </a:p>
            <a:p>
              <a:r>
                <a:rPr lang="en-US" altLang="zh-CN" sz="2400" dirty="0">
                  <a:solidFill>
                    <a:schemeClr val="bg1"/>
                  </a:solidFill>
                  <a:latin typeface="Calibri"/>
                  <a:ea typeface="宋体"/>
                </a:rPr>
                <a:t>INTRODUCTION</a:t>
              </a:r>
              <a:endParaRPr kumimoji="1" lang="zh-CN" altLang="en-US" sz="2400" dirty="0">
                <a:solidFill>
                  <a:schemeClr val="bg1"/>
                </a:solidFill>
                <a:latin typeface="Calibri"/>
                <a:ea typeface="宋体"/>
              </a:endParaRPr>
            </a:p>
          </p:txBody>
        </p:sp>
      </p:grpSp>
    </p:spTree>
    <p:extLst>
      <p:ext uri="{BB962C8B-B14F-4D97-AF65-F5344CB8AC3E}">
        <p14:creationId xmlns:p14="http://schemas.microsoft.com/office/powerpoint/2010/main" val="163256548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18" name="矩形 17"/>
          <p:cNvSpPr/>
          <p:nvPr/>
        </p:nvSpPr>
        <p:spPr>
          <a:xfrm>
            <a:off x="697634" y="2490689"/>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矩形 26"/>
          <p:cNvSpPr/>
          <p:nvPr/>
        </p:nvSpPr>
        <p:spPr>
          <a:xfrm>
            <a:off x="866621" y="3046233"/>
            <a:ext cx="4005702" cy="1269258"/>
          </a:xfrm>
          <a:prstGeom prst="rect">
            <a:avLst/>
          </a:prstGeom>
        </p:spPr>
        <p:txBody>
          <a:bodyPr wrap="square" numCol="1" spcCol="360000">
            <a:spAutoFit/>
          </a:bodyPr>
          <a:lstStyle/>
          <a:p>
            <a:pPr defTabSz="609585">
              <a:lnSpc>
                <a:spcPct val="130000"/>
              </a:lnSpc>
            </a:pPr>
            <a:r>
              <a:rPr lang="en-US" altLang="zh-CN" sz="1200" dirty="0">
                <a:solidFill>
                  <a:schemeClr val="bg1"/>
                </a:solidFill>
                <a:latin typeface="微软雅黑" charset="0"/>
                <a:ea typeface="微软雅黑" charset="0"/>
              </a:rPr>
              <a:t>《</a:t>
            </a:r>
            <a:r>
              <a:rPr lang="zh-CN" altLang="en-US" sz="1200" dirty="0">
                <a:solidFill>
                  <a:schemeClr val="bg1"/>
                </a:solidFill>
                <a:latin typeface="微软雅黑" charset="0"/>
                <a:ea typeface="微软雅黑" charset="0"/>
              </a:rPr>
              <a:t>学生健康信息管理项目</a:t>
            </a:r>
            <a:r>
              <a:rPr lang="en-US" altLang="zh-CN" sz="1200" dirty="0">
                <a:solidFill>
                  <a:schemeClr val="bg1"/>
                </a:solidFill>
                <a:latin typeface="微软雅黑" charset="0"/>
                <a:ea typeface="微软雅黑" charset="0"/>
              </a:rPr>
              <a:t>》</a:t>
            </a:r>
            <a:r>
              <a:rPr lang="zh-CN" altLang="en-US" sz="1200" dirty="0">
                <a:solidFill>
                  <a:schemeClr val="bg1"/>
                </a:solidFill>
                <a:latin typeface="微软雅黑" charset="0"/>
                <a:ea typeface="微软雅黑" charset="0"/>
              </a:rPr>
              <a:t>采用项目前端基于</a:t>
            </a:r>
            <a:r>
              <a:rPr lang="en-US" altLang="zh-CN" sz="1200" dirty="0" err="1">
                <a:solidFill>
                  <a:schemeClr val="bg1"/>
                </a:solidFill>
                <a:latin typeface="微软雅黑" charset="0"/>
                <a:ea typeface="微软雅黑" charset="0"/>
              </a:rPr>
              <a:t>uni</a:t>
            </a:r>
            <a:r>
              <a:rPr lang="en-US" altLang="zh-CN" sz="1200" dirty="0">
                <a:solidFill>
                  <a:schemeClr val="bg1"/>
                </a:solidFill>
                <a:latin typeface="微软雅黑" charset="0"/>
                <a:ea typeface="微软雅黑" charset="0"/>
              </a:rPr>
              <a:t>-app</a:t>
            </a:r>
            <a:r>
              <a:rPr lang="zh-CN" altLang="en-US" sz="1200" dirty="0">
                <a:solidFill>
                  <a:schemeClr val="bg1"/>
                </a:solidFill>
                <a:latin typeface="微软雅黑" charset="0"/>
                <a:ea typeface="微软雅黑" charset="0"/>
              </a:rPr>
              <a:t>框架开发，它是一个通过</a:t>
            </a:r>
            <a:r>
              <a:rPr lang="en-US" altLang="zh-CN" sz="1200" dirty="0">
                <a:solidFill>
                  <a:schemeClr val="bg1"/>
                </a:solidFill>
                <a:latin typeface="微软雅黑" charset="0"/>
                <a:ea typeface="微软雅黑" charset="0"/>
              </a:rPr>
              <a:t>vue.js</a:t>
            </a:r>
            <a:r>
              <a:rPr lang="zh-CN" altLang="en-US" sz="1200" dirty="0">
                <a:solidFill>
                  <a:schemeClr val="bg1"/>
                </a:solidFill>
                <a:latin typeface="微软雅黑" charset="0"/>
                <a:ea typeface="微软雅黑" charset="0"/>
              </a:rPr>
              <a:t>编写所有平台应用的多端框架。项目后端基于</a:t>
            </a:r>
            <a:r>
              <a:rPr lang="en-US" altLang="zh-CN" sz="1200" dirty="0">
                <a:solidFill>
                  <a:schemeClr val="bg1"/>
                </a:solidFill>
                <a:latin typeface="微软雅黑" charset="0"/>
                <a:ea typeface="微软雅黑" charset="0"/>
              </a:rPr>
              <a:t>uniCloud</a:t>
            </a:r>
            <a:r>
              <a:rPr lang="zh-CN" altLang="en-US" sz="1200" dirty="0">
                <a:solidFill>
                  <a:schemeClr val="bg1"/>
                </a:solidFill>
                <a:latin typeface="微软雅黑" charset="0"/>
                <a:ea typeface="微软雅黑" charset="0"/>
              </a:rPr>
              <a:t>，它是一个基于</a:t>
            </a:r>
            <a:r>
              <a:rPr lang="en-US" altLang="zh-CN" sz="1200" dirty="0">
                <a:solidFill>
                  <a:schemeClr val="bg1"/>
                </a:solidFill>
                <a:latin typeface="微软雅黑" charset="0"/>
                <a:ea typeface="微软雅黑" charset="0"/>
              </a:rPr>
              <a:t>js</a:t>
            </a:r>
            <a:r>
              <a:rPr lang="zh-CN" altLang="en-US" sz="1200" dirty="0">
                <a:solidFill>
                  <a:schemeClr val="bg1"/>
                </a:solidFill>
                <a:latin typeface="微软雅黑" charset="0"/>
                <a:ea typeface="微软雅黑" charset="0"/>
              </a:rPr>
              <a:t>的云开发模式，与微信、支付宝小程序的云开发类似，但可以跨端使用。它基于</a:t>
            </a:r>
            <a:r>
              <a:rPr lang="en-US" altLang="zh-CN" sz="1200" dirty="0">
                <a:solidFill>
                  <a:schemeClr val="bg1"/>
                </a:solidFill>
                <a:latin typeface="微软雅黑" charset="0"/>
                <a:ea typeface="微软雅黑" charset="0"/>
              </a:rPr>
              <a:t>serverless</a:t>
            </a:r>
            <a:r>
              <a:rPr lang="zh-CN" altLang="en-US" sz="1200" dirty="0">
                <a:solidFill>
                  <a:schemeClr val="bg1"/>
                </a:solidFill>
                <a:latin typeface="微软雅黑" charset="0"/>
                <a:ea typeface="微软雅黑" charset="0"/>
              </a:rPr>
              <a:t>模型，优势众多。</a:t>
            </a:r>
          </a:p>
        </p:txBody>
      </p:sp>
      <p:sp>
        <p:nvSpPr>
          <p:cNvPr id="28" name="矩形 27"/>
          <p:cNvSpPr/>
          <p:nvPr/>
        </p:nvSpPr>
        <p:spPr>
          <a:xfrm>
            <a:off x="922129" y="2643697"/>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项目制作</a:t>
            </a:r>
            <a:endParaRPr lang="en-US" altLang="zh-CN" sz="2000" b="1" kern="0" dirty="0">
              <a:solidFill>
                <a:schemeClr val="bg1"/>
              </a:solidFill>
              <a:ea typeface="微软雅黑" charset="0"/>
            </a:endParaRPr>
          </a:p>
        </p:txBody>
      </p:sp>
      <p:pic>
        <p:nvPicPr>
          <p:cNvPr id="6" name="图片 5">
            <a:extLst>
              <a:ext uri="{FF2B5EF4-FFF2-40B4-BE49-F238E27FC236}">
                <a16:creationId xmlns:a16="http://schemas.microsoft.com/office/drawing/2014/main" id="{85CF4C09-16B4-4EBD-A40D-4BFE636A1468}"/>
              </a:ext>
            </a:extLst>
          </p:cNvPr>
          <p:cNvPicPr>
            <a:picLocks noChangeAspect="1"/>
          </p:cNvPicPr>
          <p:nvPr/>
        </p:nvPicPr>
        <p:blipFill>
          <a:blip r:embed="rId2"/>
          <a:stretch>
            <a:fillRect/>
          </a:stretch>
        </p:blipFill>
        <p:spPr>
          <a:xfrm>
            <a:off x="5595145" y="347571"/>
            <a:ext cx="2781208" cy="5789033"/>
          </a:xfrm>
          <a:prstGeom prst="rect">
            <a:avLst/>
          </a:prstGeom>
        </p:spPr>
      </p:pic>
      <p:pic>
        <p:nvPicPr>
          <p:cNvPr id="9" name="图片 8">
            <a:extLst>
              <a:ext uri="{FF2B5EF4-FFF2-40B4-BE49-F238E27FC236}">
                <a16:creationId xmlns:a16="http://schemas.microsoft.com/office/drawing/2014/main" id="{9B61CDB8-62C5-4CDF-B778-52F2F2A7E22C}"/>
              </a:ext>
            </a:extLst>
          </p:cNvPr>
          <p:cNvPicPr>
            <a:picLocks noChangeAspect="1"/>
          </p:cNvPicPr>
          <p:nvPr/>
        </p:nvPicPr>
        <p:blipFill>
          <a:blip r:embed="rId3"/>
          <a:stretch>
            <a:fillRect/>
          </a:stretch>
        </p:blipFill>
        <p:spPr>
          <a:xfrm>
            <a:off x="8813387" y="349300"/>
            <a:ext cx="2781208" cy="5789033"/>
          </a:xfrm>
          <a:prstGeom prst="rect">
            <a:avLst/>
          </a:prstGeom>
        </p:spPr>
      </p:pic>
    </p:spTree>
    <p:extLst>
      <p:ext uri="{BB962C8B-B14F-4D97-AF65-F5344CB8AC3E}">
        <p14:creationId xmlns:p14="http://schemas.microsoft.com/office/powerpoint/2010/main" val="2955669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5" name="矩形 24"/>
          <p:cNvSpPr/>
          <p:nvPr/>
        </p:nvSpPr>
        <p:spPr>
          <a:xfrm>
            <a:off x="746273" y="2519890"/>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970769" y="3047024"/>
            <a:ext cx="4005702" cy="789127"/>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进入学生端口后，学生可以进行注册并绑定其学生信息（如学院、年级、专业学号、姓名）以便于后面的老师端口进行管理。</a:t>
            </a:r>
          </a:p>
        </p:txBody>
      </p:sp>
      <p:sp>
        <p:nvSpPr>
          <p:cNvPr id="31" name="矩形 30"/>
          <p:cNvSpPr/>
          <p:nvPr/>
        </p:nvSpPr>
        <p:spPr>
          <a:xfrm>
            <a:off x="970769" y="2583402"/>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项目思路</a:t>
            </a:r>
            <a:endParaRPr lang="en-US" altLang="zh-CN" sz="2000" b="1" kern="0" dirty="0">
              <a:solidFill>
                <a:schemeClr val="bg1"/>
              </a:solidFill>
              <a:ea typeface="微软雅黑" charset="0"/>
            </a:endParaRPr>
          </a:p>
        </p:txBody>
      </p:sp>
      <p:pic>
        <p:nvPicPr>
          <p:cNvPr id="4" name="图片 3">
            <a:extLst>
              <a:ext uri="{FF2B5EF4-FFF2-40B4-BE49-F238E27FC236}">
                <a16:creationId xmlns:a16="http://schemas.microsoft.com/office/drawing/2014/main" id="{7D10C0BA-8633-4100-9A30-27CF9FBFD2D6}"/>
              </a:ext>
            </a:extLst>
          </p:cNvPr>
          <p:cNvPicPr>
            <a:picLocks noChangeAspect="1"/>
          </p:cNvPicPr>
          <p:nvPr/>
        </p:nvPicPr>
        <p:blipFill>
          <a:blip r:embed="rId2"/>
          <a:stretch>
            <a:fillRect/>
          </a:stretch>
        </p:blipFill>
        <p:spPr>
          <a:xfrm>
            <a:off x="7946540" y="616768"/>
            <a:ext cx="3126449" cy="5521565"/>
          </a:xfrm>
          <a:prstGeom prst="rect">
            <a:avLst/>
          </a:prstGeom>
        </p:spPr>
      </p:pic>
    </p:spTree>
    <p:extLst>
      <p:ext uri="{BB962C8B-B14F-4D97-AF65-F5344CB8AC3E}">
        <p14:creationId xmlns:p14="http://schemas.microsoft.com/office/powerpoint/2010/main" val="1421804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kumimoji="1" lang="en-US" altLang="zh-CN" dirty="0"/>
              <a:t>02</a:t>
            </a:r>
            <a:r>
              <a:rPr kumimoji="1" lang="zh-CN" altLang="en-US" dirty="0"/>
              <a:t> 作品概述</a:t>
            </a:r>
          </a:p>
        </p:txBody>
      </p:sp>
      <p:sp>
        <p:nvSpPr>
          <p:cNvPr id="7" name="菱形 6"/>
          <p:cNvSpPr/>
          <p:nvPr/>
        </p:nvSpPr>
        <p:spPr>
          <a:xfrm>
            <a:off x="3394720" y="719666"/>
            <a:ext cx="5418667" cy="5418667"/>
          </a:xfrm>
          <a:prstGeom prst="diamond">
            <a:avLst/>
          </a:prstGeom>
          <a:solidFill>
            <a:schemeClr val="bg1">
              <a:alpha val="3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5" name="矩形 24"/>
          <p:cNvSpPr/>
          <p:nvPr/>
        </p:nvSpPr>
        <p:spPr>
          <a:xfrm>
            <a:off x="640168" y="2519890"/>
            <a:ext cx="4545021" cy="2078181"/>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矩形 29"/>
          <p:cNvSpPr/>
          <p:nvPr/>
        </p:nvSpPr>
        <p:spPr>
          <a:xfrm>
            <a:off x="864664" y="3047024"/>
            <a:ext cx="4005702" cy="549061"/>
          </a:xfrm>
          <a:prstGeom prst="rect">
            <a:avLst/>
          </a:prstGeom>
        </p:spPr>
        <p:txBody>
          <a:bodyPr wrap="square" numCol="1" spcCol="360000">
            <a:spAutoFit/>
          </a:bodyPr>
          <a:lstStyle/>
          <a:p>
            <a:pPr defTabSz="609585">
              <a:lnSpc>
                <a:spcPct val="130000"/>
              </a:lnSpc>
            </a:pPr>
            <a:r>
              <a:rPr lang="zh-CN" altLang="en-US" sz="1200" dirty="0">
                <a:solidFill>
                  <a:schemeClr val="bg1"/>
                </a:solidFill>
                <a:latin typeface="微软雅黑" charset="0"/>
                <a:ea typeface="微软雅黑" charset="0"/>
              </a:rPr>
              <a:t>绑定信息后，便可以进入每日登记健康信息的界面进行体温等健康信息的登记。</a:t>
            </a:r>
          </a:p>
        </p:txBody>
      </p:sp>
      <p:sp>
        <p:nvSpPr>
          <p:cNvPr id="31" name="矩形 30"/>
          <p:cNvSpPr/>
          <p:nvPr/>
        </p:nvSpPr>
        <p:spPr>
          <a:xfrm>
            <a:off x="864664" y="2583402"/>
            <a:ext cx="1210588" cy="400110"/>
          </a:xfrm>
          <a:prstGeom prst="rect">
            <a:avLst/>
          </a:prstGeom>
        </p:spPr>
        <p:txBody>
          <a:bodyPr wrap="none">
            <a:spAutoFit/>
          </a:bodyPr>
          <a:lstStyle/>
          <a:p>
            <a:pPr defTabSz="1219170">
              <a:defRPr/>
            </a:pPr>
            <a:r>
              <a:rPr lang="zh-CN" altLang="en-US" sz="2000" b="1" kern="0" dirty="0">
                <a:solidFill>
                  <a:schemeClr val="bg1"/>
                </a:solidFill>
                <a:ea typeface="微软雅黑" charset="0"/>
              </a:rPr>
              <a:t>项目思路</a:t>
            </a:r>
            <a:endParaRPr lang="en-US" altLang="zh-CN" sz="2000" b="1" kern="0" dirty="0">
              <a:solidFill>
                <a:schemeClr val="bg1"/>
              </a:solidFill>
              <a:ea typeface="微软雅黑" charset="0"/>
            </a:endParaRPr>
          </a:p>
        </p:txBody>
      </p:sp>
      <p:pic>
        <p:nvPicPr>
          <p:cNvPr id="6" name="图片 5">
            <a:extLst>
              <a:ext uri="{FF2B5EF4-FFF2-40B4-BE49-F238E27FC236}">
                <a16:creationId xmlns:a16="http://schemas.microsoft.com/office/drawing/2014/main" id="{710444C8-6501-4EDD-9BDF-211C1C1DF4FB}"/>
              </a:ext>
            </a:extLst>
          </p:cNvPr>
          <p:cNvPicPr>
            <a:picLocks noChangeAspect="1"/>
          </p:cNvPicPr>
          <p:nvPr/>
        </p:nvPicPr>
        <p:blipFill>
          <a:blip r:embed="rId2"/>
          <a:stretch>
            <a:fillRect/>
          </a:stretch>
        </p:blipFill>
        <p:spPr>
          <a:xfrm>
            <a:off x="8813387" y="483968"/>
            <a:ext cx="3192284" cy="5675172"/>
          </a:xfrm>
          <a:prstGeom prst="rect">
            <a:avLst/>
          </a:prstGeom>
        </p:spPr>
      </p:pic>
      <p:pic>
        <p:nvPicPr>
          <p:cNvPr id="9" name="图片 8">
            <a:extLst>
              <a:ext uri="{FF2B5EF4-FFF2-40B4-BE49-F238E27FC236}">
                <a16:creationId xmlns:a16="http://schemas.microsoft.com/office/drawing/2014/main" id="{0D3E2A23-0FEC-4EE7-9368-AAF4281259AF}"/>
              </a:ext>
            </a:extLst>
          </p:cNvPr>
          <p:cNvPicPr>
            <a:picLocks noChangeAspect="1"/>
          </p:cNvPicPr>
          <p:nvPr/>
        </p:nvPicPr>
        <p:blipFill>
          <a:blip r:embed="rId3"/>
          <a:stretch>
            <a:fillRect/>
          </a:stretch>
        </p:blipFill>
        <p:spPr>
          <a:xfrm>
            <a:off x="5410671" y="483968"/>
            <a:ext cx="3192284" cy="5675172"/>
          </a:xfrm>
          <a:prstGeom prst="rect">
            <a:avLst/>
          </a:prstGeom>
        </p:spPr>
      </p:pic>
    </p:spTree>
    <p:extLst>
      <p:ext uri="{BB962C8B-B14F-4D97-AF65-F5344CB8AC3E}">
        <p14:creationId xmlns:p14="http://schemas.microsoft.com/office/powerpoint/2010/main" val="66876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主题">
  <a:themeElements>
    <a:clrScheme name="自定义 89">
      <a:dk1>
        <a:srgbClr val="000000"/>
      </a:dk1>
      <a:lt1>
        <a:srgbClr val="FFFFFF"/>
      </a:lt1>
      <a:dk2>
        <a:srgbClr val="000000"/>
      </a:dk2>
      <a:lt2>
        <a:srgbClr val="FFFDFD"/>
      </a:lt2>
      <a:accent1>
        <a:srgbClr val="B8D620"/>
      </a:accent1>
      <a:accent2>
        <a:srgbClr val="0A7DB6"/>
      </a:accent2>
      <a:accent3>
        <a:srgbClr val="48A9C3"/>
      </a:accent3>
      <a:accent4>
        <a:srgbClr val="5DCAB3"/>
      </a:accent4>
      <a:accent5>
        <a:srgbClr val="EBEBEB"/>
      </a:accent5>
      <a:accent6>
        <a:srgbClr val="515151"/>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1608</TotalTime>
  <Words>1231</Words>
  <Application>Microsoft Office PowerPoint</Application>
  <PresentationFormat>宽屏</PresentationFormat>
  <Paragraphs>127</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Microsoft YaHei</vt:lpstr>
      <vt:lpstr>Microsoft YaHei</vt:lpstr>
      <vt:lpstr>Arial</vt:lpstr>
      <vt:lpstr>Calibri</vt:lpstr>
      <vt:lpstr>Century Gothic</vt:lpstr>
      <vt:lpstr>Segoe UI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OfficePLUS</dc:creator>
  <cp:keywords/>
  <dc:description/>
  <cp:lastModifiedBy>王 雅南</cp:lastModifiedBy>
  <cp:revision>222</cp:revision>
  <dcterms:created xsi:type="dcterms:W3CDTF">2015-08-18T02:51:41Z</dcterms:created>
  <dcterms:modified xsi:type="dcterms:W3CDTF">2021-01-07T14:21:45Z</dcterms:modified>
  <cp:category/>
</cp:coreProperties>
</file>